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69" r:id="rId4"/>
    <p:sldId id="291" r:id="rId5"/>
    <p:sldId id="271" r:id="rId6"/>
    <p:sldId id="272" r:id="rId7"/>
    <p:sldId id="273" r:id="rId8"/>
    <p:sldId id="258" r:id="rId9"/>
    <p:sldId id="274" r:id="rId10"/>
    <p:sldId id="276" r:id="rId11"/>
    <p:sldId id="275" r:id="rId12"/>
    <p:sldId id="277" r:id="rId13"/>
    <p:sldId id="278" r:id="rId14"/>
    <p:sldId id="279" r:id="rId15"/>
    <p:sldId id="280" r:id="rId16"/>
    <p:sldId id="281" r:id="rId17"/>
    <p:sldId id="282" r:id="rId18"/>
    <p:sldId id="283" r:id="rId19"/>
    <p:sldId id="284" r:id="rId20"/>
    <p:sldId id="285" r:id="rId21"/>
    <p:sldId id="286" r:id="rId22"/>
    <p:sldId id="292" r:id="rId23"/>
    <p:sldId id="287" r:id="rId24"/>
    <p:sldId id="290" r:id="rId25"/>
    <p:sldId id="289" r:id="rId26"/>
    <p:sldId id="261" r:id="rId27"/>
  </p:sldIdLst>
  <p:sldSz cx="18288000" cy="10287000"/>
  <p:notesSz cx="6858000" cy="9144000"/>
  <p:embeddedFontLst>
    <p:embeddedFont>
      <p:font typeface="Anton" pitchFamily="2" charset="0"/>
      <p:regular r:id="rId29"/>
    </p:embeddedFont>
    <p:embeddedFont>
      <p:font typeface="Cambria" panose="02040503050406030204" pitchFamily="18" charset="0"/>
      <p:regular r:id="rId30"/>
      <p:bold r:id="rId31"/>
      <p:italic r:id="rId32"/>
      <p:boldItalic r:id="rId33"/>
    </p:embeddedFont>
    <p:embeddedFont>
      <p:font typeface="Poppins" panose="00000500000000000000" pitchFamily="2"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951ED0-E14A-4AC2-AC37-50C5E2B1D4D3}">
          <p14:sldIdLst>
            <p14:sldId id="256"/>
            <p14:sldId id="257"/>
            <p14:sldId id="269"/>
            <p14:sldId id="291"/>
            <p14:sldId id="271"/>
            <p14:sldId id="272"/>
            <p14:sldId id="273"/>
            <p14:sldId id="258"/>
            <p14:sldId id="274"/>
            <p14:sldId id="276"/>
            <p14:sldId id="275"/>
            <p14:sldId id="277"/>
            <p14:sldId id="278"/>
            <p14:sldId id="279"/>
            <p14:sldId id="280"/>
            <p14:sldId id="281"/>
            <p14:sldId id="282"/>
            <p14:sldId id="283"/>
            <p14:sldId id="284"/>
            <p14:sldId id="285"/>
            <p14:sldId id="286"/>
            <p14:sldId id="292"/>
            <p14:sldId id="287"/>
            <p14:sldId id="290"/>
            <p14:sldId id="289"/>
            <p14:sldId id="2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006666"/>
    <a:srgbClr val="008080"/>
    <a:srgbClr val="CCFF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CB48C-A3C0-4515-A4F9-F13268389657}" v="229" dt="2025-06-28T18:38:29.8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3557" autoAdjust="0"/>
  </p:normalViewPr>
  <p:slideViewPr>
    <p:cSldViewPr>
      <p:cViewPr varScale="1">
        <p:scale>
          <a:sx n="41" d="100"/>
          <a:sy n="41" d="100"/>
        </p:scale>
        <p:origin x="772"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àn nguyễn" userId="a3ef0d7c900655ba" providerId="LiveId" clId="{9D8CB48C-A3C0-4515-A4F9-F13268389657}"/>
    <pc:docChg chg="undo custSel addSld delSld modSld sldOrd modSection">
      <pc:chgData name="hoàn nguyễn" userId="a3ef0d7c900655ba" providerId="LiveId" clId="{9D8CB48C-A3C0-4515-A4F9-F13268389657}" dt="2025-06-28T21:28:34.225" v="4064" actId="2890"/>
      <pc:docMkLst>
        <pc:docMk/>
      </pc:docMkLst>
      <pc:sldChg chg="modSp mod">
        <pc:chgData name="hoàn nguyễn" userId="a3ef0d7c900655ba" providerId="LiveId" clId="{9D8CB48C-A3C0-4515-A4F9-F13268389657}" dt="2025-06-28T13:02:16.124" v="2637" actId="1076"/>
        <pc:sldMkLst>
          <pc:docMk/>
          <pc:sldMk cId="0" sldId="263"/>
        </pc:sldMkLst>
        <pc:grpChg chg="mod">
          <ac:chgData name="hoàn nguyễn" userId="a3ef0d7c900655ba" providerId="LiveId" clId="{9D8CB48C-A3C0-4515-A4F9-F13268389657}" dt="2025-06-28T13:02:16.124" v="2637" actId="1076"/>
          <ac:grpSpMkLst>
            <pc:docMk/>
            <pc:sldMk cId="0" sldId="263"/>
            <ac:grpSpMk id="10" creationId="{00000000-0000-0000-0000-000000000000}"/>
          </ac:grpSpMkLst>
        </pc:grpChg>
      </pc:sldChg>
      <pc:sldChg chg="modSp mod">
        <pc:chgData name="hoàn nguyễn" userId="a3ef0d7c900655ba" providerId="LiveId" clId="{9D8CB48C-A3C0-4515-A4F9-F13268389657}" dt="2025-06-28T11:31:06.857" v="2321"/>
        <pc:sldMkLst>
          <pc:docMk/>
          <pc:sldMk cId="1152409928" sldId="269"/>
        </pc:sldMkLst>
        <pc:spChg chg="mod">
          <ac:chgData name="hoàn nguyễn" userId="a3ef0d7c900655ba" providerId="LiveId" clId="{9D8CB48C-A3C0-4515-A4F9-F13268389657}" dt="2025-06-28T11:31:06.857" v="2321"/>
          <ac:spMkLst>
            <pc:docMk/>
            <pc:sldMk cId="1152409928" sldId="269"/>
            <ac:spMk id="9" creationId="{EFAE8F6B-6FBC-1AEF-11EC-5ABD5AF7760B}"/>
          </ac:spMkLst>
        </pc:spChg>
      </pc:sldChg>
      <pc:sldChg chg="modSp mod">
        <pc:chgData name="hoàn nguyễn" userId="a3ef0d7c900655ba" providerId="LiveId" clId="{9D8CB48C-A3C0-4515-A4F9-F13268389657}" dt="2025-06-28T17:29:46.134" v="2950" actId="948"/>
        <pc:sldMkLst>
          <pc:docMk/>
          <pc:sldMk cId="3500440195" sldId="272"/>
        </pc:sldMkLst>
        <pc:spChg chg="mod">
          <ac:chgData name="hoàn nguyễn" userId="a3ef0d7c900655ba" providerId="LiveId" clId="{9D8CB48C-A3C0-4515-A4F9-F13268389657}" dt="2025-06-28T17:29:46.134" v="2950" actId="948"/>
          <ac:spMkLst>
            <pc:docMk/>
            <pc:sldMk cId="3500440195" sldId="272"/>
            <ac:spMk id="15" creationId="{3B0591C7-5631-EB09-7B4B-38EC2AD25D25}"/>
          </ac:spMkLst>
        </pc:spChg>
      </pc:sldChg>
      <pc:sldChg chg="modSp mod">
        <pc:chgData name="hoàn nguyễn" userId="a3ef0d7c900655ba" providerId="LiveId" clId="{9D8CB48C-A3C0-4515-A4F9-F13268389657}" dt="2025-06-28T17:30:06.374" v="2951" actId="1076"/>
        <pc:sldMkLst>
          <pc:docMk/>
          <pc:sldMk cId="971449931" sldId="273"/>
        </pc:sldMkLst>
        <pc:spChg chg="mod">
          <ac:chgData name="hoàn nguyễn" userId="a3ef0d7c900655ba" providerId="LiveId" clId="{9D8CB48C-A3C0-4515-A4F9-F13268389657}" dt="2025-06-28T09:03:14.072" v="63" actId="1076"/>
          <ac:spMkLst>
            <pc:docMk/>
            <pc:sldMk cId="971449931" sldId="273"/>
            <ac:spMk id="9" creationId="{06036328-833F-855D-AA05-3C2416402D36}"/>
          </ac:spMkLst>
        </pc:spChg>
        <pc:spChg chg="mod">
          <ac:chgData name="hoàn nguyễn" userId="a3ef0d7c900655ba" providerId="LiveId" clId="{9D8CB48C-A3C0-4515-A4F9-F13268389657}" dt="2025-06-28T17:30:06.374" v="2951" actId="1076"/>
          <ac:spMkLst>
            <pc:docMk/>
            <pc:sldMk cId="971449931" sldId="273"/>
            <ac:spMk id="15" creationId="{0A7E7662-EA4B-247B-E105-207FA151CC76}"/>
          </ac:spMkLst>
        </pc:spChg>
      </pc:sldChg>
      <pc:sldChg chg="addSp delSp modSp mod">
        <pc:chgData name="hoàn nguyễn" userId="a3ef0d7c900655ba" providerId="LiveId" clId="{9D8CB48C-A3C0-4515-A4F9-F13268389657}" dt="2025-06-28T17:30:18.801" v="2953" actId="2711"/>
        <pc:sldMkLst>
          <pc:docMk/>
          <pc:sldMk cId="285453496" sldId="274"/>
        </pc:sldMkLst>
        <pc:spChg chg="add mod">
          <ac:chgData name="hoàn nguyễn" userId="a3ef0d7c900655ba" providerId="LiveId" clId="{9D8CB48C-A3C0-4515-A4F9-F13268389657}" dt="2025-06-28T17:30:18.801" v="2953" actId="2711"/>
          <ac:spMkLst>
            <pc:docMk/>
            <pc:sldMk cId="285453496" sldId="274"/>
            <ac:spMk id="11" creationId="{1C294A25-B6B3-F43B-ED0A-892293FC5219}"/>
          </ac:spMkLst>
        </pc:spChg>
        <pc:spChg chg="add mod">
          <ac:chgData name="hoàn nguyễn" userId="a3ef0d7c900655ba" providerId="LiveId" clId="{9D8CB48C-A3C0-4515-A4F9-F13268389657}" dt="2025-06-28T09:12:12.554" v="490" actId="1076"/>
          <ac:spMkLst>
            <pc:docMk/>
            <pc:sldMk cId="285453496" sldId="274"/>
            <ac:spMk id="12" creationId="{28757D5A-F323-8E53-67BD-70BE8153D315}"/>
          </ac:spMkLst>
        </pc:spChg>
        <pc:spChg chg="mod">
          <ac:chgData name="hoàn nguyễn" userId="a3ef0d7c900655ba" providerId="LiveId" clId="{9D8CB48C-A3C0-4515-A4F9-F13268389657}" dt="2025-06-28T09:12:22.189" v="491"/>
          <ac:spMkLst>
            <pc:docMk/>
            <pc:sldMk cId="285453496" sldId="274"/>
            <ac:spMk id="14" creationId="{FEE7B972-17DA-1784-B644-2FC86B6B5E9E}"/>
          </ac:spMkLst>
        </pc:spChg>
        <pc:spChg chg="mod">
          <ac:chgData name="hoàn nguyễn" userId="a3ef0d7c900655ba" providerId="LiveId" clId="{9D8CB48C-A3C0-4515-A4F9-F13268389657}" dt="2025-06-28T09:12:22.189" v="491"/>
          <ac:spMkLst>
            <pc:docMk/>
            <pc:sldMk cId="285453496" sldId="274"/>
            <ac:spMk id="15" creationId="{4EF7EE9D-5597-F0A2-4152-8E62BCB36D81}"/>
          </ac:spMkLst>
        </pc:spChg>
        <pc:spChg chg="add">
          <ac:chgData name="hoàn nguyễn" userId="a3ef0d7c900655ba" providerId="LiveId" clId="{9D8CB48C-A3C0-4515-A4F9-F13268389657}" dt="2025-06-28T09:26:03.402" v="536"/>
          <ac:spMkLst>
            <pc:docMk/>
            <pc:sldMk cId="285453496" sldId="274"/>
            <ac:spMk id="16" creationId="{794DB732-D90E-5A65-957C-892FCFAC9296}"/>
          </ac:spMkLst>
        </pc:spChg>
        <pc:spChg chg="add">
          <ac:chgData name="hoàn nguyễn" userId="a3ef0d7c900655ba" providerId="LiveId" clId="{9D8CB48C-A3C0-4515-A4F9-F13268389657}" dt="2025-06-28T09:26:10.273" v="540"/>
          <ac:spMkLst>
            <pc:docMk/>
            <pc:sldMk cId="285453496" sldId="274"/>
            <ac:spMk id="17" creationId="{9AD65F5F-DEEE-5F56-56D7-5E5C4A7C9BA8}"/>
          </ac:spMkLst>
        </pc:spChg>
        <pc:spChg chg="add">
          <ac:chgData name="hoàn nguyễn" userId="a3ef0d7c900655ba" providerId="LiveId" clId="{9D8CB48C-A3C0-4515-A4F9-F13268389657}" dt="2025-06-28T09:26:18.451" v="544"/>
          <ac:spMkLst>
            <pc:docMk/>
            <pc:sldMk cId="285453496" sldId="274"/>
            <ac:spMk id="19" creationId="{7EE545B5-570B-4FE9-B6FB-C808209F94F1}"/>
          </ac:spMkLst>
        </pc:spChg>
        <pc:spChg chg="add mod">
          <ac:chgData name="hoàn nguyễn" userId="a3ef0d7c900655ba" providerId="LiveId" clId="{9D8CB48C-A3C0-4515-A4F9-F13268389657}" dt="2025-06-28T09:27:11.270" v="546"/>
          <ac:spMkLst>
            <pc:docMk/>
            <pc:sldMk cId="285453496" sldId="274"/>
            <ac:spMk id="20" creationId="{BF29B9E2-7915-419C-B3FB-3F9B9B181990}"/>
          </ac:spMkLst>
        </pc:spChg>
        <pc:spChg chg="add">
          <ac:chgData name="hoàn nguyễn" userId="a3ef0d7c900655ba" providerId="LiveId" clId="{9D8CB48C-A3C0-4515-A4F9-F13268389657}" dt="2025-06-28T09:27:32.122" v="555"/>
          <ac:spMkLst>
            <pc:docMk/>
            <pc:sldMk cId="285453496" sldId="274"/>
            <ac:spMk id="21" creationId="{9552F7FB-4CE3-FC00-F484-1928EFCAEF79}"/>
          </ac:spMkLst>
        </pc:spChg>
        <pc:spChg chg="add">
          <ac:chgData name="hoàn nguyễn" userId="a3ef0d7c900655ba" providerId="LiveId" clId="{9D8CB48C-A3C0-4515-A4F9-F13268389657}" dt="2025-06-28T09:27:38.698" v="556"/>
          <ac:spMkLst>
            <pc:docMk/>
            <pc:sldMk cId="285453496" sldId="274"/>
            <ac:spMk id="22" creationId="{95427503-9737-D149-B66B-9AF3E6990957}"/>
          </ac:spMkLst>
        </pc:spChg>
        <pc:spChg chg="add">
          <ac:chgData name="hoàn nguyễn" userId="a3ef0d7c900655ba" providerId="LiveId" clId="{9D8CB48C-A3C0-4515-A4F9-F13268389657}" dt="2025-06-28T09:27:54.230" v="557"/>
          <ac:spMkLst>
            <pc:docMk/>
            <pc:sldMk cId="285453496" sldId="274"/>
            <ac:spMk id="23" creationId="{4828BBFD-A086-9510-BEB9-E527024427C3}"/>
          </ac:spMkLst>
        </pc:spChg>
        <pc:spChg chg="add">
          <ac:chgData name="hoàn nguyễn" userId="a3ef0d7c900655ba" providerId="LiveId" clId="{9D8CB48C-A3C0-4515-A4F9-F13268389657}" dt="2025-06-28T09:28:55.715" v="569"/>
          <ac:spMkLst>
            <pc:docMk/>
            <pc:sldMk cId="285453496" sldId="274"/>
            <ac:spMk id="24" creationId="{2042A408-2EC6-8028-4D95-33CD7A21F35D}"/>
          </ac:spMkLst>
        </pc:spChg>
        <pc:spChg chg="add">
          <ac:chgData name="hoàn nguyễn" userId="a3ef0d7c900655ba" providerId="LiveId" clId="{9D8CB48C-A3C0-4515-A4F9-F13268389657}" dt="2025-06-28T09:29:05.787" v="572"/>
          <ac:spMkLst>
            <pc:docMk/>
            <pc:sldMk cId="285453496" sldId="274"/>
            <ac:spMk id="25" creationId="{D5E13966-81E4-44AA-D379-D7B0F4927011}"/>
          </ac:spMkLst>
        </pc:spChg>
        <pc:spChg chg="add">
          <ac:chgData name="hoàn nguyễn" userId="a3ef0d7c900655ba" providerId="LiveId" clId="{9D8CB48C-A3C0-4515-A4F9-F13268389657}" dt="2025-06-28T09:30:31.135" v="607"/>
          <ac:spMkLst>
            <pc:docMk/>
            <pc:sldMk cId="285453496" sldId="274"/>
            <ac:spMk id="26" creationId="{1C8AC6E0-989D-052D-EBF2-2CD87F4A1E5D}"/>
          </ac:spMkLst>
        </pc:spChg>
        <pc:grpChg chg="add mod">
          <ac:chgData name="hoàn nguyễn" userId="a3ef0d7c900655ba" providerId="LiveId" clId="{9D8CB48C-A3C0-4515-A4F9-F13268389657}" dt="2025-06-28T09:13:02.648" v="498" actId="1076"/>
          <ac:grpSpMkLst>
            <pc:docMk/>
            <pc:sldMk cId="285453496" sldId="274"/>
            <ac:grpSpMk id="13" creationId="{B4D8E012-52E0-222B-4BAB-9FA373BB3A76}"/>
          </ac:grpSpMkLst>
        </pc:grpChg>
        <pc:grpChg chg="del mod">
          <ac:chgData name="hoàn nguyễn" userId="a3ef0d7c900655ba" providerId="LiveId" clId="{9D8CB48C-A3C0-4515-A4F9-F13268389657}" dt="2025-06-28T08:54:15.107" v="15" actId="478"/>
          <ac:grpSpMkLst>
            <pc:docMk/>
            <pc:sldMk cId="285453496" sldId="274"/>
            <ac:grpSpMk id="28" creationId="{9BAC311A-B2FE-2C60-00FD-A67A286FAFBB}"/>
          </ac:grpSpMkLst>
        </pc:grpChg>
        <pc:picChg chg="del">
          <ac:chgData name="hoàn nguyễn" userId="a3ef0d7c900655ba" providerId="LiveId" clId="{9D8CB48C-A3C0-4515-A4F9-F13268389657}" dt="2025-06-28T08:50:02.565" v="1" actId="478"/>
          <ac:picMkLst>
            <pc:docMk/>
            <pc:sldMk cId="285453496" sldId="274"/>
            <ac:picMk id="3" creationId="{47364E6D-3290-D29B-B949-33D15D35F12E}"/>
          </ac:picMkLst>
        </pc:picChg>
        <pc:picChg chg="add mod">
          <ac:chgData name="hoàn nguyễn" userId="a3ef0d7c900655ba" providerId="LiveId" clId="{9D8CB48C-A3C0-4515-A4F9-F13268389657}" dt="2025-06-28T09:11:53.533" v="488" actId="14100"/>
          <ac:picMkLst>
            <pc:docMk/>
            <pc:sldMk cId="285453496" sldId="274"/>
            <ac:picMk id="4" creationId="{C4779EDF-75E4-294E-E557-2D771E8769BC}"/>
          </ac:picMkLst>
        </pc:picChg>
        <pc:picChg chg="del">
          <ac:chgData name="hoàn nguyễn" userId="a3ef0d7c900655ba" providerId="LiveId" clId="{9D8CB48C-A3C0-4515-A4F9-F13268389657}" dt="2025-06-28T08:50:01.067" v="0" actId="478"/>
          <ac:picMkLst>
            <pc:docMk/>
            <pc:sldMk cId="285453496" sldId="274"/>
            <ac:picMk id="5" creationId="{87660012-D162-8A57-56C2-B67BC11DA623}"/>
          </ac:picMkLst>
        </pc:picChg>
        <pc:picChg chg="del">
          <ac:chgData name="hoàn nguyễn" userId="a3ef0d7c900655ba" providerId="LiveId" clId="{9D8CB48C-A3C0-4515-A4F9-F13268389657}" dt="2025-06-28T08:50:04.353" v="2" actId="478"/>
          <ac:picMkLst>
            <pc:docMk/>
            <pc:sldMk cId="285453496" sldId="274"/>
            <ac:picMk id="7" creationId="{27C4CDBD-2EE9-C83A-DEA5-B82113B033FD}"/>
          </ac:picMkLst>
        </pc:picChg>
        <pc:picChg chg="add mod">
          <ac:chgData name="hoàn nguyễn" userId="a3ef0d7c900655ba" providerId="LiveId" clId="{9D8CB48C-A3C0-4515-A4F9-F13268389657}" dt="2025-06-28T09:11:50.581" v="487" actId="14100"/>
          <ac:picMkLst>
            <pc:docMk/>
            <pc:sldMk cId="285453496" sldId="274"/>
            <ac:picMk id="8" creationId="{9EF9E86C-B5E3-A3EC-D3E6-7F3AA88AF7BB}"/>
          </ac:picMkLst>
        </pc:picChg>
        <pc:picChg chg="add mod">
          <ac:chgData name="hoàn nguyễn" userId="a3ef0d7c900655ba" providerId="LiveId" clId="{9D8CB48C-A3C0-4515-A4F9-F13268389657}" dt="2025-06-28T08:55:04.021" v="23" actId="14100"/>
          <ac:picMkLst>
            <pc:docMk/>
            <pc:sldMk cId="285453496" sldId="274"/>
            <ac:picMk id="10" creationId="{C9935708-5A1B-AE5D-7CC1-0E95B725E04E}"/>
          </ac:picMkLst>
        </pc:picChg>
      </pc:sldChg>
      <pc:sldChg chg="addSp delSp modSp mod setBg">
        <pc:chgData name="hoàn nguyễn" userId="a3ef0d7c900655ba" providerId="LiveId" clId="{9D8CB48C-A3C0-4515-A4F9-F13268389657}" dt="2025-06-28T17:36:21.962" v="3012" actId="20577"/>
        <pc:sldMkLst>
          <pc:docMk/>
          <pc:sldMk cId="2397862837" sldId="275"/>
        </pc:sldMkLst>
        <pc:spChg chg="add mod">
          <ac:chgData name="hoàn nguyễn" userId="a3ef0d7c900655ba" providerId="LiveId" clId="{9D8CB48C-A3C0-4515-A4F9-F13268389657}" dt="2025-06-28T11:42:33.031" v="2511" actId="1076"/>
          <ac:spMkLst>
            <pc:docMk/>
            <pc:sldMk cId="2397862837" sldId="275"/>
            <ac:spMk id="2" creationId="{4F46C30F-1F7F-D42C-832F-82B36E66E669}"/>
          </ac:spMkLst>
        </pc:spChg>
        <pc:spChg chg="add">
          <ac:chgData name="hoàn nguyễn" userId="a3ef0d7c900655ba" providerId="LiveId" clId="{9D8CB48C-A3C0-4515-A4F9-F13268389657}" dt="2025-06-28T09:28:15.063" v="560"/>
          <ac:spMkLst>
            <pc:docMk/>
            <pc:sldMk cId="2397862837" sldId="275"/>
            <ac:spMk id="2" creationId="{BCAD0BFF-3637-2307-3F48-850F07904B35}"/>
          </ac:spMkLst>
        </pc:spChg>
        <pc:spChg chg="add del mod">
          <ac:chgData name="hoàn nguyễn" userId="a3ef0d7c900655ba" providerId="LiveId" clId="{9D8CB48C-A3C0-4515-A4F9-F13268389657}" dt="2025-06-28T09:29:15.234" v="577"/>
          <ac:spMkLst>
            <pc:docMk/>
            <pc:sldMk cId="2397862837" sldId="275"/>
            <ac:spMk id="3" creationId="{3E307B25-D575-1BF0-7710-6225430A04BF}"/>
          </ac:spMkLst>
        </pc:spChg>
        <pc:spChg chg="add">
          <ac:chgData name="hoàn nguyễn" userId="a3ef0d7c900655ba" providerId="LiveId" clId="{9D8CB48C-A3C0-4515-A4F9-F13268389657}" dt="2025-06-28T09:28:27.101" v="562"/>
          <ac:spMkLst>
            <pc:docMk/>
            <pc:sldMk cId="2397862837" sldId="275"/>
            <ac:spMk id="5" creationId="{044C78DE-62AC-CF48-50B1-666497172189}"/>
          </ac:spMkLst>
        </pc:spChg>
        <pc:spChg chg="mod">
          <ac:chgData name="hoàn nguyễn" userId="a3ef0d7c900655ba" providerId="LiveId" clId="{9D8CB48C-A3C0-4515-A4F9-F13268389657}" dt="2025-06-28T09:57:06.295" v="1046"/>
          <ac:spMkLst>
            <pc:docMk/>
            <pc:sldMk cId="2397862837" sldId="275"/>
            <ac:spMk id="14" creationId="{5ED4EB35-D262-1674-4FD1-C010B6B06EBB}"/>
          </ac:spMkLst>
        </pc:spChg>
        <pc:spChg chg="mod">
          <ac:chgData name="hoàn nguyễn" userId="a3ef0d7c900655ba" providerId="LiveId" clId="{9D8CB48C-A3C0-4515-A4F9-F13268389657}" dt="2025-06-28T09:57:06.295" v="1046"/>
          <ac:spMkLst>
            <pc:docMk/>
            <pc:sldMk cId="2397862837" sldId="275"/>
            <ac:spMk id="15" creationId="{D0B83008-327D-C057-128B-19C4BE3C609C}"/>
          </ac:spMkLst>
        </pc:spChg>
        <pc:spChg chg="ord">
          <ac:chgData name="hoàn nguyễn" userId="a3ef0d7c900655ba" providerId="LiveId" clId="{9D8CB48C-A3C0-4515-A4F9-F13268389657}" dt="2025-06-28T09:55:29.474" v="1035" actId="26606"/>
          <ac:spMkLst>
            <pc:docMk/>
            <pc:sldMk cId="2397862837" sldId="275"/>
            <ac:spMk id="18" creationId="{58EBCE70-9779-32FD-C9C3-5AF9374B5221}"/>
          </ac:spMkLst>
        </pc:spChg>
        <pc:spChg chg="add mod">
          <ac:chgData name="hoàn nguyễn" userId="a3ef0d7c900655ba" providerId="LiveId" clId="{9D8CB48C-A3C0-4515-A4F9-F13268389657}" dt="2025-06-28T17:36:21.962" v="3012" actId="20577"/>
          <ac:spMkLst>
            <pc:docMk/>
            <pc:sldMk cId="2397862837" sldId="275"/>
            <ac:spMk id="19" creationId="{F53B3EB4-DFA4-F576-FC94-CB5D39112037}"/>
          </ac:spMkLst>
        </pc:spChg>
        <pc:spChg chg="add mod">
          <ac:chgData name="hoàn nguyễn" userId="a3ef0d7c900655ba" providerId="LiveId" clId="{9D8CB48C-A3C0-4515-A4F9-F13268389657}" dt="2025-06-28T10:03:42.576" v="1067"/>
          <ac:spMkLst>
            <pc:docMk/>
            <pc:sldMk cId="2397862837" sldId="275"/>
            <ac:spMk id="20" creationId="{B3E481AB-451A-8131-E35E-B57258EC4932}"/>
          </ac:spMkLst>
        </pc:spChg>
        <pc:spChg chg="add mod">
          <ac:chgData name="hoàn nguyễn" userId="a3ef0d7c900655ba" providerId="LiveId" clId="{9D8CB48C-A3C0-4515-A4F9-F13268389657}" dt="2025-06-28T11:42:27.971" v="2510" actId="1076"/>
          <ac:spMkLst>
            <pc:docMk/>
            <pc:sldMk cId="2397862837" sldId="275"/>
            <ac:spMk id="22" creationId="{3DD82291-1429-3E21-0029-B16333F5851D}"/>
          </ac:spMkLst>
        </pc:spChg>
        <pc:spChg chg="add del">
          <ac:chgData name="hoàn nguyễn" userId="a3ef0d7c900655ba" providerId="LiveId" clId="{9D8CB48C-A3C0-4515-A4F9-F13268389657}" dt="2025-06-28T09:55:29.474" v="1035" actId="26606"/>
          <ac:spMkLst>
            <pc:docMk/>
            <pc:sldMk cId="2397862837" sldId="275"/>
            <ac:spMk id="23" creationId="{385E1BDC-A9B0-4A87-82E3-F3187F69A802}"/>
          </ac:spMkLst>
        </pc:spChg>
        <pc:spChg chg="add del">
          <ac:chgData name="hoàn nguyễn" userId="a3ef0d7c900655ba" providerId="LiveId" clId="{9D8CB48C-A3C0-4515-A4F9-F13268389657}" dt="2025-06-28T09:55:29.474" v="1035" actId="26606"/>
          <ac:spMkLst>
            <pc:docMk/>
            <pc:sldMk cId="2397862837" sldId="275"/>
            <ac:spMk id="25" creationId="{0990C621-3B8B-4820-8328-D47EF7CE823C}"/>
          </ac:spMkLst>
        </pc:spChg>
        <pc:spChg chg="add del">
          <ac:chgData name="hoàn nguyễn" userId="a3ef0d7c900655ba" providerId="LiveId" clId="{9D8CB48C-A3C0-4515-A4F9-F13268389657}" dt="2025-06-28T09:55:29.474" v="1035" actId="26606"/>
          <ac:spMkLst>
            <pc:docMk/>
            <pc:sldMk cId="2397862837" sldId="275"/>
            <ac:spMk id="27" creationId="{C1A2385B-1D2A-4E17-84FA-6CB7F0AAE473}"/>
          </ac:spMkLst>
        </pc:spChg>
        <pc:spChg chg="add del">
          <ac:chgData name="hoàn nguyễn" userId="a3ef0d7c900655ba" providerId="LiveId" clId="{9D8CB48C-A3C0-4515-A4F9-F13268389657}" dt="2025-06-28T09:55:29.474" v="1035" actId="26606"/>
          <ac:spMkLst>
            <pc:docMk/>
            <pc:sldMk cId="2397862837" sldId="275"/>
            <ac:spMk id="29" creationId="{5E791F2F-79DB-4CC0-9FA1-001E3E91E8B7}"/>
          </ac:spMkLst>
        </pc:spChg>
        <pc:grpChg chg="add mod">
          <ac:chgData name="hoàn nguyễn" userId="a3ef0d7c900655ba" providerId="LiveId" clId="{9D8CB48C-A3C0-4515-A4F9-F13268389657}" dt="2025-06-28T09:58:29.715" v="1060" actId="14100"/>
          <ac:grpSpMkLst>
            <pc:docMk/>
            <pc:sldMk cId="2397862837" sldId="275"/>
            <ac:grpSpMk id="13" creationId="{75951007-DA9E-8386-E260-05CD51FA51D0}"/>
          </ac:grpSpMkLst>
        </pc:grpChg>
        <pc:picChg chg="del">
          <ac:chgData name="hoàn nguyễn" userId="a3ef0d7c900655ba" providerId="LiveId" clId="{9D8CB48C-A3C0-4515-A4F9-F13268389657}" dt="2025-06-28T09:50:56.406" v="1001" actId="478"/>
          <ac:picMkLst>
            <pc:docMk/>
            <pc:sldMk cId="2397862837" sldId="275"/>
            <ac:picMk id="4" creationId="{A857A723-C992-5C32-BE67-7FF79B4B2920}"/>
          </ac:picMkLst>
        </pc:picChg>
        <pc:picChg chg="add del mod">
          <ac:chgData name="hoàn nguyễn" userId="a3ef0d7c900655ba" providerId="LiveId" clId="{9D8CB48C-A3C0-4515-A4F9-F13268389657}" dt="2025-06-28T09:52:53.061" v="1016" actId="478"/>
          <ac:picMkLst>
            <pc:docMk/>
            <pc:sldMk cId="2397862837" sldId="275"/>
            <ac:picMk id="5" creationId="{89041B11-0D3E-1186-A0A5-441F533DD0DB}"/>
          </ac:picMkLst>
        </pc:picChg>
        <pc:picChg chg="add del mod">
          <ac:chgData name="hoàn nguyễn" userId="a3ef0d7c900655ba" providerId="LiveId" clId="{9D8CB48C-A3C0-4515-A4F9-F13268389657}" dt="2025-06-28T09:54:08.210" v="1022" actId="478"/>
          <ac:picMkLst>
            <pc:docMk/>
            <pc:sldMk cId="2397862837" sldId="275"/>
            <ac:picMk id="6" creationId="{830FE874-485E-20B4-C373-D2837965EC2D}"/>
          </ac:picMkLst>
        </pc:picChg>
        <pc:picChg chg="add mod ord">
          <ac:chgData name="hoàn nguyễn" userId="a3ef0d7c900655ba" providerId="LiveId" clId="{9D8CB48C-A3C0-4515-A4F9-F13268389657}" dt="2025-06-28T09:56:22.684" v="1042" actId="14100"/>
          <ac:picMkLst>
            <pc:docMk/>
            <pc:sldMk cId="2397862837" sldId="275"/>
            <ac:picMk id="8" creationId="{37648963-36E6-028F-C1EB-05F735B51B68}"/>
          </ac:picMkLst>
        </pc:picChg>
        <pc:picChg chg="add del mod">
          <ac:chgData name="hoàn nguyễn" userId="a3ef0d7c900655ba" providerId="LiveId" clId="{9D8CB48C-A3C0-4515-A4F9-F13268389657}" dt="2025-06-28T09:54:37.002" v="1026" actId="478"/>
          <ac:picMkLst>
            <pc:docMk/>
            <pc:sldMk cId="2397862837" sldId="275"/>
            <ac:picMk id="10" creationId="{EE737BCA-68B3-3467-39F8-F1FA493D708F}"/>
          </ac:picMkLst>
        </pc:picChg>
        <pc:picChg chg="add mod">
          <ac:chgData name="hoàn nguyễn" userId="a3ef0d7c900655ba" providerId="LiveId" clId="{9D8CB48C-A3C0-4515-A4F9-F13268389657}" dt="2025-06-28T09:56:40.373" v="1045" actId="14100"/>
          <ac:picMkLst>
            <pc:docMk/>
            <pc:sldMk cId="2397862837" sldId="275"/>
            <ac:picMk id="12" creationId="{C6B60533-7E50-E604-E344-D993EB41CAD5}"/>
          </ac:picMkLst>
        </pc:picChg>
        <pc:picChg chg="add mod">
          <ac:chgData name="hoàn nguyễn" userId="a3ef0d7c900655ba" providerId="LiveId" clId="{9D8CB48C-A3C0-4515-A4F9-F13268389657}" dt="2025-06-28T13:20:20.683" v="2833" actId="1036"/>
          <ac:picMkLst>
            <pc:docMk/>
            <pc:sldMk cId="2397862837" sldId="275"/>
            <ac:picMk id="16" creationId="{93DD8436-4C35-AED5-8E01-B04DE3C30195}"/>
          </ac:picMkLst>
        </pc:picChg>
        <pc:picChg chg="add mod">
          <ac:chgData name="hoàn nguyễn" userId="a3ef0d7c900655ba" providerId="LiveId" clId="{9D8CB48C-A3C0-4515-A4F9-F13268389657}" dt="2025-06-28T13:19:41.629" v="2827" actId="14100"/>
          <ac:picMkLst>
            <pc:docMk/>
            <pc:sldMk cId="2397862837" sldId="275"/>
            <ac:picMk id="17" creationId="{E45312F7-7591-335D-9C69-8C989926708C}"/>
          </ac:picMkLst>
        </pc:picChg>
      </pc:sldChg>
      <pc:sldChg chg="addSp delSp modSp mod ord">
        <pc:chgData name="hoàn nguyễn" userId="a3ef0d7c900655ba" providerId="LiveId" clId="{9D8CB48C-A3C0-4515-A4F9-F13268389657}" dt="2025-06-28T17:47:35.577" v="3227" actId="20577"/>
        <pc:sldMkLst>
          <pc:docMk/>
          <pc:sldMk cId="1310130979" sldId="276"/>
        </pc:sldMkLst>
        <pc:spChg chg="add del mod">
          <ac:chgData name="hoàn nguyễn" userId="a3ef0d7c900655ba" providerId="LiveId" clId="{9D8CB48C-A3C0-4515-A4F9-F13268389657}" dt="2025-06-28T09:47:37.243" v="903" actId="478"/>
          <ac:spMkLst>
            <pc:docMk/>
            <pc:sldMk cId="1310130979" sldId="276"/>
            <ac:spMk id="2" creationId="{D25EA8D1-C8DE-1F81-4E7C-1A2493C2FA4A}"/>
          </ac:spMkLst>
        </pc:spChg>
        <pc:spChg chg="add mod">
          <ac:chgData name="hoàn nguyễn" userId="a3ef0d7c900655ba" providerId="LiveId" clId="{9D8CB48C-A3C0-4515-A4F9-F13268389657}" dt="2025-06-28T17:33:48.979" v="2974" actId="1076"/>
          <ac:spMkLst>
            <pc:docMk/>
            <pc:sldMk cId="1310130979" sldId="276"/>
            <ac:spMk id="3" creationId="{27EA1C70-1FCB-B0C4-BB2F-D248176D8E18}"/>
          </ac:spMkLst>
        </pc:spChg>
        <pc:spChg chg="add mod">
          <ac:chgData name="hoàn nguyễn" userId="a3ef0d7c900655ba" providerId="LiveId" clId="{9D8CB48C-A3C0-4515-A4F9-F13268389657}" dt="2025-06-28T17:34:16.222" v="2982" actId="5793"/>
          <ac:spMkLst>
            <pc:docMk/>
            <pc:sldMk cId="1310130979" sldId="276"/>
            <ac:spMk id="4" creationId="{9CCB56D3-6F13-C53C-EF5F-B89F5FFEA151}"/>
          </ac:spMkLst>
        </pc:spChg>
        <pc:spChg chg="add mod">
          <ac:chgData name="hoàn nguyễn" userId="a3ef0d7c900655ba" providerId="LiveId" clId="{9D8CB48C-A3C0-4515-A4F9-F13268389657}" dt="2025-06-28T17:35:09.949" v="2995" actId="14100"/>
          <ac:spMkLst>
            <pc:docMk/>
            <pc:sldMk cId="1310130979" sldId="276"/>
            <ac:spMk id="6" creationId="{BDD269A6-5B9B-E370-CA28-AE6685EBD0EC}"/>
          </ac:spMkLst>
        </pc:spChg>
        <pc:spChg chg="mod">
          <ac:chgData name="hoàn nguyễn" userId="a3ef0d7c900655ba" providerId="LiveId" clId="{9D8CB48C-A3C0-4515-A4F9-F13268389657}" dt="2025-06-28T09:21:33.678" v="533" actId="207"/>
          <ac:spMkLst>
            <pc:docMk/>
            <pc:sldMk cId="1310130979" sldId="276"/>
            <ac:spMk id="7" creationId="{E92BEE31-D361-B4B7-FAC6-71BF5EBCBF62}"/>
          </ac:spMkLst>
        </pc:spChg>
        <pc:spChg chg="mod">
          <ac:chgData name="hoàn nguyễn" userId="a3ef0d7c900655ba" providerId="LiveId" clId="{9D8CB48C-A3C0-4515-A4F9-F13268389657}" dt="2025-06-28T09:21:51.854" v="535" actId="207"/>
          <ac:spMkLst>
            <pc:docMk/>
            <pc:sldMk cId="1310130979" sldId="276"/>
            <ac:spMk id="8" creationId="{C6FBA648-AF14-E567-56CA-4824667FC4B3}"/>
          </ac:spMkLst>
        </pc:spChg>
        <pc:spChg chg="mod">
          <ac:chgData name="hoàn nguyễn" userId="a3ef0d7c900655ba" providerId="LiveId" clId="{9D8CB48C-A3C0-4515-A4F9-F13268389657}" dt="2025-06-28T09:15:56.266" v="516"/>
          <ac:spMkLst>
            <pc:docMk/>
            <pc:sldMk cId="1310130979" sldId="276"/>
            <ac:spMk id="10" creationId="{CC150A27-4692-E6C7-98F2-DBA3ACA0785E}"/>
          </ac:spMkLst>
        </pc:spChg>
        <pc:spChg chg="mod">
          <ac:chgData name="hoàn nguyễn" userId="a3ef0d7c900655ba" providerId="LiveId" clId="{9D8CB48C-A3C0-4515-A4F9-F13268389657}" dt="2025-06-28T09:15:56.266" v="516"/>
          <ac:spMkLst>
            <pc:docMk/>
            <pc:sldMk cId="1310130979" sldId="276"/>
            <ac:spMk id="11" creationId="{E9E9B365-92E8-871B-56E7-08E2BA67BE9F}"/>
          </ac:spMkLst>
        </pc:spChg>
        <pc:spChg chg="add del mod">
          <ac:chgData name="hoàn nguyễn" userId="a3ef0d7c900655ba" providerId="LiveId" clId="{9D8CB48C-A3C0-4515-A4F9-F13268389657}" dt="2025-06-28T09:33:20.007" v="628" actId="478"/>
          <ac:spMkLst>
            <pc:docMk/>
            <pc:sldMk cId="1310130979" sldId="276"/>
            <ac:spMk id="12" creationId="{1F13CA63-DB3F-81EF-2560-A6B5E6620F28}"/>
          </ac:spMkLst>
        </pc:spChg>
        <pc:spChg chg="add mod">
          <ac:chgData name="hoàn nguyễn" userId="a3ef0d7c900655ba" providerId="LiveId" clId="{9D8CB48C-A3C0-4515-A4F9-F13268389657}" dt="2025-06-28T17:47:35.577" v="3227" actId="20577"/>
          <ac:spMkLst>
            <pc:docMk/>
            <pc:sldMk cId="1310130979" sldId="276"/>
            <ac:spMk id="15" creationId="{9F282198-54D0-ABA2-2977-0E4E763B2080}"/>
          </ac:spMkLst>
        </pc:spChg>
        <pc:spChg chg="mod">
          <ac:chgData name="hoàn nguyễn" userId="a3ef0d7c900655ba" providerId="LiveId" clId="{9D8CB48C-A3C0-4515-A4F9-F13268389657}" dt="2025-06-28T09:33:52.676" v="630"/>
          <ac:spMkLst>
            <pc:docMk/>
            <pc:sldMk cId="1310130979" sldId="276"/>
            <ac:spMk id="17" creationId="{F0FBBCDE-0D6B-09C3-E6AA-0B8D5270F6E2}"/>
          </ac:spMkLst>
        </pc:spChg>
        <pc:spChg chg="mod">
          <ac:chgData name="hoàn nguyễn" userId="a3ef0d7c900655ba" providerId="LiveId" clId="{9D8CB48C-A3C0-4515-A4F9-F13268389657}" dt="2025-06-28T17:34:02.169" v="2977" actId="1076"/>
          <ac:spMkLst>
            <pc:docMk/>
            <pc:sldMk cId="1310130979" sldId="276"/>
            <ac:spMk id="18" creationId="{CB4F0846-6C44-869E-8FE6-CC0E39C977D3}"/>
          </ac:spMkLst>
        </pc:spChg>
        <pc:spChg chg="mod">
          <ac:chgData name="hoàn nguyễn" userId="a3ef0d7c900655ba" providerId="LiveId" clId="{9D8CB48C-A3C0-4515-A4F9-F13268389657}" dt="2025-06-28T09:33:52.676" v="630"/>
          <ac:spMkLst>
            <pc:docMk/>
            <pc:sldMk cId="1310130979" sldId="276"/>
            <ac:spMk id="19" creationId="{2FC8AD0E-EF23-7857-ECD2-541332973D0D}"/>
          </ac:spMkLst>
        </pc:spChg>
        <pc:spChg chg="add del">
          <ac:chgData name="hoàn nguyễn" userId="a3ef0d7c900655ba" providerId="LiveId" clId="{9D8CB48C-A3C0-4515-A4F9-F13268389657}" dt="2025-06-28T09:34:32.578" v="636" actId="478"/>
          <ac:spMkLst>
            <pc:docMk/>
            <pc:sldMk cId="1310130979" sldId="276"/>
            <ac:spMk id="20" creationId="{07F41F74-0A94-AD95-3112-AF44E7A912A6}"/>
          </ac:spMkLst>
        </pc:spChg>
        <pc:spChg chg="add mod">
          <ac:chgData name="hoàn nguyễn" userId="a3ef0d7c900655ba" providerId="LiveId" clId="{9D8CB48C-A3C0-4515-A4F9-F13268389657}" dt="2025-06-28T17:33:51.699" v="2975" actId="1076"/>
          <ac:spMkLst>
            <pc:docMk/>
            <pc:sldMk cId="1310130979" sldId="276"/>
            <ac:spMk id="21" creationId="{6A4432D7-9F00-FCF3-0005-58603DD19778}"/>
          </ac:spMkLst>
        </pc:spChg>
        <pc:spChg chg="add">
          <ac:chgData name="hoàn nguyễn" userId="a3ef0d7c900655ba" providerId="LiveId" clId="{9D8CB48C-A3C0-4515-A4F9-F13268389657}" dt="2025-06-28T09:41:20.151" v="821"/>
          <ac:spMkLst>
            <pc:docMk/>
            <pc:sldMk cId="1310130979" sldId="276"/>
            <ac:spMk id="22" creationId="{F5BD7181-5A9B-318E-C3DA-B9B267B27A74}"/>
          </ac:spMkLst>
        </pc:spChg>
        <pc:grpChg chg="add del mod">
          <ac:chgData name="hoàn nguyễn" userId="a3ef0d7c900655ba" providerId="LiveId" clId="{9D8CB48C-A3C0-4515-A4F9-F13268389657}" dt="2025-06-28T09:33:16.683" v="627" actId="478"/>
          <ac:grpSpMkLst>
            <pc:docMk/>
            <pc:sldMk cId="1310130979" sldId="276"/>
            <ac:grpSpMk id="6" creationId="{4816BFC3-2940-65D2-9620-2B38B83020DA}"/>
          </ac:grpSpMkLst>
        </pc:grpChg>
        <pc:grpChg chg="add del mod">
          <ac:chgData name="hoàn nguyễn" userId="a3ef0d7c900655ba" providerId="LiveId" clId="{9D8CB48C-A3C0-4515-A4F9-F13268389657}" dt="2025-06-28T09:15:59.874" v="517" actId="478"/>
          <ac:grpSpMkLst>
            <pc:docMk/>
            <pc:sldMk cId="1310130979" sldId="276"/>
            <ac:grpSpMk id="9" creationId="{A6B0E704-3ADE-63A5-6724-DFB24579AE04}"/>
          </ac:grpSpMkLst>
        </pc:grpChg>
        <pc:grpChg chg="add del mod">
          <ac:chgData name="hoàn nguyễn" userId="a3ef0d7c900655ba" providerId="LiveId" clId="{9D8CB48C-A3C0-4515-A4F9-F13268389657}" dt="2025-06-28T09:36:11.695" v="645" actId="478"/>
          <ac:grpSpMkLst>
            <pc:docMk/>
            <pc:sldMk cId="1310130979" sldId="276"/>
            <ac:grpSpMk id="16" creationId="{514B0DCF-EC03-D91D-3E9A-20225DC532FC}"/>
          </ac:grpSpMkLst>
        </pc:grpChg>
        <pc:picChg chg="add del mod">
          <ac:chgData name="hoàn nguyễn" userId="a3ef0d7c900655ba" providerId="LiveId" clId="{9D8CB48C-A3C0-4515-A4F9-F13268389657}" dt="2025-06-28T09:14:16.528" v="501" actId="478"/>
          <ac:picMkLst>
            <pc:docMk/>
            <pc:sldMk cId="1310130979" sldId="276"/>
            <ac:picMk id="3" creationId="{31F7A743-1E4F-D364-D3A4-12C5B6311231}"/>
          </ac:picMkLst>
        </pc:picChg>
        <pc:picChg chg="add mod">
          <ac:chgData name="hoàn nguyễn" userId="a3ef0d7c900655ba" providerId="LiveId" clId="{9D8CB48C-A3C0-4515-A4F9-F13268389657}" dt="2025-06-28T09:33:34.425" v="629" actId="14100"/>
          <ac:picMkLst>
            <pc:docMk/>
            <pc:sldMk cId="1310130979" sldId="276"/>
            <ac:picMk id="5" creationId="{6AAECE98-7DBC-CEA6-9C20-85F563EB48CA}"/>
          </ac:picMkLst>
        </pc:picChg>
        <pc:picChg chg="add del mod">
          <ac:chgData name="hoàn nguyễn" userId="a3ef0d7c900655ba" providerId="LiveId" clId="{9D8CB48C-A3C0-4515-A4F9-F13268389657}" dt="2025-06-28T09:18:48.388" v="527" actId="478"/>
          <ac:picMkLst>
            <pc:docMk/>
            <pc:sldMk cId="1310130979" sldId="276"/>
            <ac:picMk id="14" creationId="{05A74457-ECA2-0396-4F87-6A65C9B7BA1F}"/>
          </ac:picMkLst>
        </pc:picChg>
      </pc:sldChg>
      <pc:sldChg chg="addSp delSp modSp add mod setBg">
        <pc:chgData name="hoàn nguyễn" userId="a3ef0d7c900655ba" providerId="LiveId" clId="{9D8CB48C-A3C0-4515-A4F9-F13268389657}" dt="2025-06-28T13:20:55.018" v="2837" actId="1076"/>
        <pc:sldMkLst>
          <pc:docMk/>
          <pc:sldMk cId="1370055605" sldId="277"/>
        </pc:sldMkLst>
        <pc:spChg chg="add mod">
          <ac:chgData name="hoàn nguyễn" userId="a3ef0d7c900655ba" providerId="LiveId" clId="{9D8CB48C-A3C0-4515-A4F9-F13268389657}" dt="2025-06-28T10:33:35.010" v="1573" actId="14100"/>
          <ac:spMkLst>
            <pc:docMk/>
            <pc:sldMk cId="1370055605" sldId="277"/>
            <ac:spMk id="11" creationId="{3B5CEB5E-E72D-F5B3-C67A-13BA588394AD}"/>
          </ac:spMkLst>
        </pc:spChg>
        <pc:spChg chg="add mod">
          <ac:chgData name="hoàn nguyễn" userId="a3ef0d7c900655ba" providerId="LiveId" clId="{9D8CB48C-A3C0-4515-A4F9-F13268389657}" dt="2025-06-28T13:20:55.018" v="2837" actId="1076"/>
          <ac:spMkLst>
            <pc:docMk/>
            <pc:sldMk cId="1370055605" sldId="277"/>
            <ac:spMk id="13" creationId="{4D180928-40B9-7233-E405-557810EB896A}"/>
          </ac:spMkLst>
        </pc:spChg>
        <pc:spChg chg="add mod">
          <ac:chgData name="hoàn nguyễn" userId="a3ef0d7c900655ba" providerId="LiveId" clId="{9D8CB48C-A3C0-4515-A4F9-F13268389657}" dt="2025-06-28T13:20:37.881" v="2835" actId="1076"/>
          <ac:spMkLst>
            <pc:docMk/>
            <pc:sldMk cId="1370055605" sldId="277"/>
            <ac:spMk id="15" creationId="{27929064-6A04-6DD4-89F6-3DDE9AFA673A}"/>
          </ac:spMkLst>
        </pc:spChg>
        <pc:spChg chg="mod ord">
          <ac:chgData name="hoàn nguyễn" userId="a3ef0d7c900655ba" providerId="LiveId" clId="{9D8CB48C-A3C0-4515-A4F9-F13268389657}" dt="2025-06-28T10:30:08.442" v="1462"/>
          <ac:spMkLst>
            <pc:docMk/>
            <pc:sldMk cId="1370055605" sldId="277"/>
            <ac:spMk id="18" creationId="{06C886DF-730D-4772-B945-76C611F03654}"/>
          </ac:spMkLst>
        </pc:spChg>
        <pc:picChg chg="add mod ord">
          <ac:chgData name="hoàn nguyễn" userId="a3ef0d7c900655ba" providerId="LiveId" clId="{9D8CB48C-A3C0-4515-A4F9-F13268389657}" dt="2025-06-28T10:22:15.320" v="1363" actId="14100"/>
          <ac:picMkLst>
            <pc:docMk/>
            <pc:sldMk cId="1370055605" sldId="277"/>
            <ac:picMk id="3" creationId="{564EFB17-22EC-B058-0855-FC0BC8BB0009}"/>
          </ac:picMkLst>
        </pc:picChg>
        <pc:picChg chg="del">
          <ac:chgData name="hoàn nguyễn" userId="a3ef0d7c900655ba" providerId="LiveId" clId="{9D8CB48C-A3C0-4515-A4F9-F13268389657}" dt="2025-06-28T10:17:48.674" v="1343" actId="478"/>
          <ac:picMkLst>
            <pc:docMk/>
            <pc:sldMk cId="1370055605" sldId="277"/>
            <ac:picMk id="4" creationId="{80984577-6218-B23A-FCA5-96EBBCD17110}"/>
          </ac:picMkLst>
        </pc:picChg>
        <pc:picChg chg="add del mod">
          <ac:chgData name="hoàn nguyễn" userId="a3ef0d7c900655ba" providerId="LiveId" clId="{9D8CB48C-A3C0-4515-A4F9-F13268389657}" dt="2025-06-28T10:22:02.931" v="1359" actId="478"/>
          <ac:picMkLst>
            <pc:docMk/>
            <pc:sldMk cId="1370055605" sldId="277"/>
            <ac:picMk id="6" creationId="{2D8DDDC7-FE7D-8496-FA84-0053D35EFC84}"/>
          </ac:picMkLst>
        </pc:picChg>
        <pc:picChg chg="add del mod">
          <ac:chgData name="hoàn nguyễn" userId="a3ef0d7c900655ba" providerId="LiveId" clId="{9D8CB48C-A3C0-4515-A4F9-F13268389657}" dt="2025-06-28T10:24:14.277" v="1365" actId="478"/>
          <ac:picMkLst>
            <pc:docMk/>
            <pc:sldMk cId="1370055605" sldId="277"/>
            <ac:picMk id="8" creationId="{D954EA2A-83F4-0690-D5A4-39EB8E42F345}"/>
          </ac:picMkLst>
        </pc:picChg>
        <pc:picChg chg="add mod">
          <ac:chgData name="hoàn nguyễn" userId="a3ef0d7c900655ba" providerId="LiveId" clId="{9D8CB48C-A3C0-4515-A4F9-F13268389657}" dt="2025-06-28T10:24:24.054" v="1369" actId="14100"/>
          <ac:picMkLst>
            <pc:docMk/>
            <pc:sldMk cId="1370055605" sldId="277"/>
            <ac:picMk id="10" creationId="{DC32158B-210B-AA69-88F3-A7FF84120DDB}"/>
          </ac:picMkLst>
        </pc:picChg>
      </pc:sldChg>
      <pc:sldChg chg="add del setBg">
        <pc:chgData name="hoàn nguyễn" userId="a3ef0d7c900655ba" providerId="LiveId" clId="{9D8CB48C-A3C0-4515-A4F9-F13268389657}" dt="2025-06-28T09:51:50.904" v="1008"/>
        <pc:sldMkLst>
          <pc:docMk/>
          <pc:sldMk cId="3026823256" sldId="278"/>
        </pc:sldMkLst>
      </pc:sldChg>
      <pc:sldChg chg="addSp delSp modSp add mod ord">
        <pc:chgData name="hoàn nguyễn" userId="a3ef0d7c900655ba" providerId="LiveId" clId="{9D8CB48C-A3C0-4515-A4F9-F13268389657}" dt="2025-06-28T13:23:03.157" v="2924" actId="20577"/>
        <pc:sldMkLst>
          <pc:docMk/>
          <pc:sldMk cId="3035071716" sldId="278"/>
        </pc:sldMkLst>
        <pc:spChg chg="del">
          <ac:chgData name="hoàn nguyễn" userId="a3ef0d7c900655ba" providerId="LiveId" clId="{9D8CB48C-A3C0-4515-A4F9-F13268389657}" dt="2025-06-28T10:34:17.701" v="1580" actId="478"/>
          <ac:spMkLst>
            <pc:docMk/>
            <pc:sldMk cId="3035071716" sldId="278"/>
            <ac:spMk id="3" creationId="{A9882C20-17F4-4222-243F-C7F5FC80D2A7}"/>
          </ac:spMkLst>
        </pc:spChg>
        <pc:spChg chg="mod">
          <ac:chgData name="hoàn nguyễn" userId="a3ef0d7c900655ba" providerId="LiveId" clId="{9D8CB48C-A3C0-4515-A4F9-F13268389657}" dt="2025-06-28T10:40:30.035" v="1620"/>
          <ac:spMkLst>
            <pc:docMk/>
            <pc:sldMk cId="3035071716" sldId="278"/>
            <ac:spMk id="11" creationId="{AD425253-EFCE-5A61-0CCB-EDFBDC6F43E7}"/>
          </ac:spMkLst>
        </pc:spChg>
        <pc:spChg chg="mod">
          <ac:chgData name="hoàn nguyễn" userId="a3ef0d7c900655ba" providerId="LiveId" clId="{9D8CB48C-A3C0-4515-A4F9-F13268389657}" dt="2025-06-28T10:40:30.035" v="1620"/>
          <ac:spMkLst>
            <pc:docMk/>
            <pc:sldMk cId="3035071716" sldId="278"/>
            <ac:spMk id="12" creationId="{ACB52BB7-554E-91D0-7B12-346AED955FFE}"/>
          </ac:spMkLst>
        </pc:spChg>
        <pc:spChg chg="del">
          <ac:chgData name="hoàn nguyễn" userId="a3ef0d7c900655ba" providerId="LiveId" clId="{9D8CB48C-A3C0-4515-A4F9-F13268389657}" dt="2025-06-28T10:34:16.083" v="1579" actId="478"/>
          <ac:spMkLst>
            <pc:docMk/>
            <pc:sldMk cId="3035071716" sldId="278"/>
            <ac:spMk id="15" creationId="{97BF420B-AA39-5711-3CD1-7D3C054FB270}"/>
          </ac:spMkLst>
        </pc:spChg>
        <pc:spChg chg="mod">
          <ac:chgData name="hoàn nguyễn" userId="a3ef0d7c900655ba" providerId="LiveId" clId="{9D8CB48C-A3C0-4515-A4F9-F13268389657}" dt="2025-06-28T10:41:24.327" v="1631"/>
          <ac:spMkLst>
            <pc:docMk/>
            <pc:sldMk cId="3035071716" sldId="278"/>
            <ac:spMk id="17" creationId="{4CE55384-CC1F-EA5F-D688-A174E0298EBD}"/>
          </ac:spMkLst>
        </pc:spChg>
        <pc:spChg chg="mod">
          <ac:chgData name="hoàn nguyễn" userId="a3ef0d7c900655ba" providerId="LiveId" clId="{9D8CB48C-A3C0-4515-A4F9-F13268389657}" dt="2025-06-28T10:41:24.327" v="1631"/>
          <ac:spMkLst>
            <pc:docMk/>
            <pc:sldMk cId="3035071716" sldId="278"/>
            <ac:spMk id="19" creationId="{15C05E5C-A2CA-D747-7095-700224D8B27C}"/>
          </ac:spMkLst>
        </pc:spChg>
        <pc:spChg chg="del">
          <ac:chgData name="hoàn nguyễn" userId="a3ef0d7c900655ba" providerId="LiveId" clId="{9D8CB48C-A3C0-4515-A4F9-F13268389657}" dt="2025-06-28T10:36:07.599" v="1589" actId="478"/>
          <ac:spMkLst>
            <pc:docMk/>
            <pc:sldMk cId="3035071716" sldId="278"/>
            <ac:spMk id="21" creationId="{7F2F9D6B-0100-33E2-25CE-D07FD6395C1D}"/>
          </ac:spMkLst>
        </pc:spChg>
        <pc:spChg chg="add mod">
          <ac:chgData name="hoàn nguyễn" userId="a3ef0d7c900655ba" providerId="LiveId" clId="{9D8CB48C-A3C0-4515-A4F9-F13268389657}" dt="2025-06-28T13:23:03.157" v="2924" actId="20577"/>
          <ac:spMkLst>
            <pc:docMk/>
            <pc:sldMk cId="3035071716" sldId="278"/>
            <ac:spMk id="22" creationId="{2CFECF8F-47A8-04CF-2510-92B8B009EB57}"/>
          </ac:spMkLst>
        </pc:spChg>
        <pc:spChg chg="add mod">
          <ac:chgData name="hoàn nguyễn" userId="a3ef0d7c900655ba" providerId="LiveId" clId="{9D8CB48C-A3C0-4515-A4F9-F13268389657}" dt="2025-06-28T10:56:25.987" v="1742" actId="1076"/>
          <ac:spMkLst>
            <pc:docMk/>
            <pc:sldMk cId="3035071716" sldId="278"/>
            <ac:spMk id="23" creationId="{02C16539-0FD4-B829-6EEF-0227032F1934}"/>
          </ac:spMkLst>
        </pc:spChg>
        <pc:spChg chg="add mod">
          <ac:chgData name="hoàn nguyễn" userId="a3ef0d7c900655ba" providerId="LiveId" clId="{9D8CB48C-A3C0-4515-A4F9-F13268389657}" dt="2025-06-28T13:22:28.201" v="2891" actId="1076"/>
          <ac:spMkLst>
            <pc:docMk/>
            <pc:sldMk cId="3035071716" sldId="278"/>
            <ac:spMk id="25" creationId="{F51B9FDF-8AFA-FC6E-8140-9144C895F517}"/>
          </ac:spMkLst>
        </pc:spChg>
        <pc:spChg chg="add">
          <ac:chgData name="hoàn nguyễn" userId="a3ef0d7c900655ba" providerId="LiveId" clId="{9D8CB48C-A3C0-4515-A4F9-F13268389657}" dt="2025-06-28T10:59:37.723" v="1799"/>
          <ac:spMkLst>
            <pc:docMk/>
            <pc:sldMk cId="3035071716" sldId="278"/>
            <ac:spMk id="26" creationId="{4E3ECAA6-652F-4D11-A969-D357E5509F41}"/>
          </ac:spMkLst>
        </pc:spChg>
        <pc:grpChg chg="add del mod">
          <ac:chgData name="hoàn nguyễn" userId="a3ef0d7c900655ba" providerId="LiveId" clId="{9D8CB48C-A3C0-4515-A4F9-F13268389657}" dt="2025-06-28T10:55:53.615" v="1739" actId="478"/>
          <ac:grpSpMkLst>
            <pc:docMk/>
            <pc:sldMk cId="3035071716" sldId="278"/>
            <ac:grpSpMk id="10" creationId="{1E3D535A-577B-7874-B84E-BC9DF7C7DF3B}"/>
          </ac:grpSpMkLst>
        </pc:grpChg>
        <pc:grpChg chg="add del mod">
          <ac:chgData name="hoàn nguyễn" userId="a3ef0d7c900655ba" providerId="LiveId" clId="{9D8CB48C-A3C0-4515-A4F9-F13268389657}" dt="2025-06-28T10:55:30.202" v="1736" actId="478"/>
          <ac:grpSpMkLst>
            <pc:docMk/>
            <pc:sldMk cId="3035071716" sldId="278"/>
            <ac:grpSpMk id="16" creationId="{A2239D91-A7BD-FF44-F8A9-65D6A0655D81}"/>
          </ac:grpSpMkLst>
        </pc:grpChg>
        <pc:picChg chg="add del mod">
          <ac:chgData name="hoàn nguyễn" userId="a3ef0d7c900655ba" providerId="LiveId" clId="{9D8CB48C-A3C0-4515-A4F9-F13268389657}" dt="2025-06-28T10:41:00.500" v="1629" actId="478"/>
          <ac:picMkLst>
            <pc:docMk/>
            <pc:sldMk cId="3035071716" sldId="278"/>
            <ac:picMk id="4" creationId="{F6C13267-91A2-3D84-C4B0-94531EEC0E39}"/>
          </ac:picMkLst>
        </pc:picChg>
        <pc:picChg chg="del">
          <ac:chgData name="hoàn nguyễn" userId="a3ef0d7c900655ba" providerId="LiveId" clId="{9D8CB48C-A3C0-4515-A4F9-F13268389657}" dt="2025-06-28T10:34:14.786" v="1578" actId="478"/>
          <ac:picMkLst>
            <pc:docMk/>
            <pc:sldMk cId="3035071716" sldId="278"/>
            <ac:picMk id="5" creationId="{0F542306-9619-6472-29E4-D82D99C35233}"/>
          </ac:picMkLst>
        </pc:picChg>
        <pc:picChg chg="add del mod">
          <ac:chgData name="hoàn nguyễn" userId="a3ef0d7c900655ba" providerId="LiveId" clId="{9D8CB48C-A3C0-4515-A4F9-F13268389657}" dt="2025-06-28T10:39:36.301" v="1613" actId="478"/>
          <ac:picMkLst>
            <pc:docMk/>
            <pc:sldMk cId="3035071716" sldId="278"/>
            <ac:picMk id="7" creationId="{03A55D54-6CE1-272A-D75D-6C82B3CC1554}"/>
          </ac:picMkLst>
        </pc:picChg>
        <pc:picChg chg="add del mod">
          <ac:chgData name="hoàn nguyễn" userId="a3ef0d7c900655ba" providerId="LiveId" clId="{9D8CB48C-A3C0-4515-A4F9-F13268389657}" dt="2025-06-28T10:40:51.796" v="1626" actId="478"/>
          <ac:picMkLst>
            <pc:docMk/>
            <pc:sldMk cId="3035071716" sldId="278"/>
            <ac:picMk id="9" creationId="{55F0A49F-FEE5-C0F8-8B17-8676E01354F4}"/>
          </ac:picMkLst>
        </pc:picChg>
        <pc:picChg chg="add mod">
          <ac:chgData name="hoàn nguyễn" userId="a3ef0d7c900655ba" providerId="LiveId" clId="{9D8CB48C-A3C0-4515-A4F9-F13268389657}" dt="2025-06-28T10:55:43.722" v="1738" actId="14100"/>
          <ac:picMkLst>
            <pc:docMk/>
            <pc:sldMk cId="3035071716" sldId="278"/>
            <ac:picMk id="13" creationId="{587927C2-1602-E6FF-CBF6-10EF14DED84A}"/>
          </ac:picMkLst>
        </pc:picChg>
        <pc:picChg chg="add mod">
          <ac:chgData name="hoàn nguyễn" userId="a3ef0d7c900655ba" providerId="LiveId" clId="{9D8CB48C-A3C0-4515-A4F9-F13268389657}" dt="2025-06-28T13:22:12.763" v="2889" actId="14100"/>
          <ac:picMkLst>
            <pc:docMk/>
            <pc:sldMk cId="3035071716" sldId="278"/>
            <ac:picMk id="14" creationId="{3E60C5FB-F4EB-18E2-D356-19788B0A11BB}"/>
          </ac:picMkLst>
        </pc:picChg>
      </pc:sldChg>
      <pc:sldChg chg="addSp delSp modSp add mod ord">
        <pc:chgData name="hoàn nguyễn" userId="a3ef0d7c900655ba" providerId="LiveId" clId="{9D8CB48C-A3C0-4515-A4F9-F13268389657}" dt="2025-06-28T11:32:35.840" v="2342" actId="20577"/>
        <pc:sldMkLst>
          <pc:docMk/>
          <pc:sldMk cId="504914036" sldId="279"/>
        </pc:sldMkLst>
        <pc:spChg chg="add mod">
          <ac:chgData name="hoàn nguyễn" userId="a3ef0d7c900655ba" providerId="LiveId" clId="{9D8CB48C-A3C0-4515-A4F9-F13268389657}" dt="2025-06-28T11:31:52.641" v="2329" actId="1076"/>
          <ac:spMkLst>
            <pc:docMk/>
            <pc:sldMk cId="504914036" sldId="279"/>
            <ac:spMk id="2" creationId="{0BD6092B-68F9-597F-58BC-392317DD3639}"/>
          </ac:spMkLst>
        </pc:spChg>
        <pc:spChg chg="del">
          <ac:chgData name="hoàn nguyễn" userId="a3ef0d7c900655ba" providerId="LiveId" clId="{9D8CB48C-A3C0-4515-A4F9-F13268389657}" dt="2025-06-28T11:12:17.664" v="1985" actId="478"/>
          <ac:spMkLst>
            <pc:docMk/>
            <pc:sldMk cId="504914036" sldId="279"/>
            <ac:spMk id="3" creationId="{B050256E-4310-F8F0-7B75-DEF1519A3A37}"/>
          </ac:spMkLst>
        </pc:spChg>
        <pc:spChg chg="add del mod">
          <ac:chgData name="hoàn nguyễn" userId="a3ef0d7c900655ba" providerId="LiveId" clId="{9D8CB48C-A3C0-4515-A4F9-F13268389657}" dt="2025-06-28T11:14:34.845" v="2156" actId="478"/>
          <ac:spMkLst>
            <pc:docMk/>
            <pc:sldMk cId="504914036" sldId="279"/>
            <ac:spMk id="8" creationId="{8BA96E73-EB98-4EB8-1CAE-A53F00017EC6}"/>
          </ac:spMkLst>
        </pc:spChg>
        <pc:spChg chg="add mod">
          <ac:chgData name="hoàn nguyễn" userId="a3ef0d7c900655ba" providerId="LiveId" clId="{9D8CB48C-A3C0-4515-A4F9-F13268389657}" dt="2025-06-28T11:32:35.840" v="2342" actId="20577"/>
          <ac:spMkLst>
            <pc:docMk/>
            <pc:sldMk cId="504914036" sldId="279"/>
            <ac:spMk id="10" creationId="{E8FED810-B205-3573-F616-712D172006F5}"/>
          </ac:spMkLst>
        </pc:spChg>
        <pc:spChg chg="add">
          <ac:chgData name="hoàn nguyễn" userId="a3ef0d7c900655ba" providerId="LiveId" clId="{9D8CB48C-A3C0-4515-A4F9-F13268389657}" dt="2025-06-28T11:17:33.268" v="2191"/>
          <ac:spMkLst>
            <pc:docMk/>
            <pc:sldMk cId="504914036" sldId="279"/>
            <ac:spMk id="11" creationId="{A8B564E8-736F-1D99-33AC-1DA6E2AD12DD}"/>
          </ac:spMkLst>
        </pc:spChg>
        <pc:spChg chg="del">
          <ac:chgData name="hoàn nguyễn" userId="a3ef0d7c900655ba" providerId="LiveId" clId="{9D8CB48C-A3C0-4515-A4F9-F13268389657}" dt="2025-06-28T11:12:21.034" v="1986" actId="478"/>
          <ac:spMkLst>
            <pc:docMk/>
            <pc:sldMk cId="504914036" sldId="279"/>
            <ac:spMk id="15" creationId="{D24256D0-E064-0947-11E9-E4BEB3BDE1EF}"/>
          </ac:spMkLst>
        </pc:spChg>
        <pc:spChg chg="del">
          <ac:chgData name="hoàn nguyễn" userId="a3ef0d7c900655ba" providerId="LiveId" clId="{9D8CB48C-A3C0-4515-A4F9-F13268389657}" dt="2025-06-28T11:12:09.031" v="1984" actId="478"/>
          <ac:spMkLst>
            <pc:docMk/>
            <pc:sldMk cId="504914036" sldId="279"/>
            <ac:spMk id="21" creationId="{A7CCC880-E9CA-B884-1555-B00A9AB66541}"/>
          </ac:spMkLst>
        </pc:spChg>
        <pc:picChg chg="del">
          <ac:chgData name="hoàn nguyễn" userId="a3ef0d7c900655ba" providerId="LiveId" clId="{9D8CB48C-A3C0-4515-A4F9-F13268389657}" dt="2025-06-28T11:12:07.145" v="1983" actId="478"/>
          <ac:picMkLst>
            <pc:docMk/>
            <pc:sldMk cId="504914036" sldId="279"/>
            <ac:picMk id="5" creationId="{EB964D74-47CA-C36B-190C-F7652DD1D30B}"/>
          </ac:picMkLst>
        </pc:picChg>
        <pc:picChg chg="add mod">
          <ac:chgData name="hoàn nguyễn" userId="a3ef0d7c900655ba" providerId="LiveId" clId="{9D8CB48C-A3C0-4515-A4F9-F13268389657}" dt="2025-06-28T11:15:55.680" v="2168" actId="1076"/>
          <ac:picMkLst>
            <pc:docMk/>
            <pc:sldMk cId="504914036" sldId="279"/>
            <ac:picMk id="6" creationId="{95AA97CF-73A0-FF84-DBD5-A158FF8E09BE}"/>
          </ac:picMkLst>
        </pc:picChg>
      </pc:sldChg>
      <pc:sldChg chg="addSp delSp modSp add del mod ord">
        <pc:chgData name="hoàn nguyễn" userId="a3ef0d7c900655ba" providerId="LiveId" clId="{9D8CB48C-A3C0-4515-A4F9-F13268389657}" dt="2025-06-28T10:36:53.352" v="1605" actId="47"/>
        <pc:sldMkLst>
          <pc:docMk/>
          <pc:sldMk cId="537305094" sldId="279"/>
        </pc:sldMkLst>
        <pc:spChg chg="del">
          <ac:chgData name="hoàn nguyễn" userId="a3ef0d7c900655ba" providerId="LiveId" clId="{9D8CB48C-A3C0-4515-A4F9-F13268389657}" dt="2025-06-28T10:36:32.677" v="1600" actId="478"/>
          <ac:spMkLst>
            <pc:docMk/>
            <pc:sldMk cId="537305094" sldId="279"/>
            <ac:spMk id="6" creationId="{FFB84FC9-D16C-6DFD-30DC-BB2C1F1E3D47}"/>
          </ac:spMkLst>
        </pc:spChg>
        <pc:spChg chg="del">
          <ac:chgData name="hoàn nguyễn" userId="a3ef0d7c900655ba" providerId="LiveId" clId="{9D8CB48C-A3C0-4515-A4F9-F13268389657}" dt="2025-06-28T10:36:28.543" v="1597" actId="478"/>
          <ac:spMkLst>
            <pc:docMk/>
            <pc:sldMk cId="537305094" sldId="279"/>
            <ac:spMk id="16" creationId="{B33CA794-0DD0-D279-F48D-8B3BE299F044}"/>
          </ac:spMkLst>
        </pc:spChg>
        <pc:spChg chg="del">
          <ac:chgData name="hoàn nguyễn" userId="a3ef0d7c900655ba" providerId="LiveId" clId="{9D8CB48C-A3C0-4515-A4F9-F13268389657}" dt="2025-06-28T10:36:29.946" v="1598" actId="478"/>
          <ac:spMkLst>
            <pc:docMk/>
            <pc:sldMk cId="537305094" sldId="279"/>
            <ac:spMk id="17" creationId="{D5E92E79-88A6-538D-00F4-AE9B045CA93B}"/>
          </ac:spMkLst>
        </pc:spChg>
        <pc:spChg chg="del">
          <ac:chgData name="hoàn nguyễn" userId="a3ef0d7c900655ba" providerId="LiveId" clId="{9D8CB48C-A3C0-4515-A4F9-F13268389657}" dt="2025-06-28T10:36:31.493" v="1599" actId="478"/>
          <ac:spMkLst>
            <pc:docMk/>
            <pc:sldMk cId="537305094" sldId="279"/>
            <ac:spMk id="18" creationId="{04864D1F-F836-6B45-7147-6FEEC332E8D7}"/>
          </ac:spMkLst>
        </pc:spChg>
        <pc:grpChg chg="del">
          <ac:chgData name="hoàn nguyễn" userId="a3ef0d7c900655ba" providerId="LiveId" clId="{9D8CB48C-A3C0-4515-A4F9-F13268389657}" dt="2025-06-28T10:36:26.649" v="1596" actId="478"/>
          <ac:grpSpMkLst>
            <pc:docMk/>
            <pc:sldMk cId="537305094" sldId="279"/>
            <ac:grpSpMk id="2" creationId="{F9704F27-1522-AFF3-040A-992CD0C94B95}"/>
          </ac:grpSpMkLst>
        </pc:grpChg>
        <pc:grpChg chg="del">
          <ac:chgData name="hoàn nguyễn" userId="a3ef0d7c900655ba" providerId="LiveId" clId="{9D8CB48C-A3C0-4515-A4F9-F13268389657}" dt="2025-06-28T10:36:26.186" v="1595" actId="478"/>
          <ac:grpSpMkLst>
            <pc:docMk/>
            <pc:sldMk cId="537305094" sldId="279"/>
            <ac:grpSpMk id="13" creationId="{5F73F2E0-33B3-D8F3-74C1-967E502A1784}"/>
          </ac:grpSpMkLst>
        </pc:grpChg>
        <pc:picChg chg="add mod">
          <ac:chgData name="hoàn nguyễn" userId="a3ef0d7c900655ba" providerId="LiveId" clId="{9D8CB48C-A3C0-4515-A4F9-F13268389657}" dt="2025-06-28T10:36:41.555" v="1603" actId="1076"/>
          <ac:picMkLst>
            <pc:docMk/>
            <pc:sldMk cId="537305094" sldId="279"/>
            <ac:picMk id="19" creationId="{EB7A9442-08FC-ACAD-3C2F-258198121662}"/>
          </ac:picMkLst>
        </pc:picChg>
      </pc:sldChg>
      <pc:sldChg chg="addSp delSp modSp add mod">
        <pc:chgData name="hoàn nguyễn" userId="a3ef0d7c900655ba" providerId="LiveId" clId="{9D8CB48C-A3C0-4515-A4F9-F13268389657}" dt="2025-06-28T11:39:26.514" v="2504" actId="20577"/>
        <pc:sldMkLst>
          <pc:docMk/>
          <pc:sldMk cId="754984684" sldId="280"/>
        </pc:sldMkLst>
        <pc:spChg chg="del">
          <ac:chgData name="hoàn nguyễn" userId="a3ef0d7c900655ba" providerId="LiveId" clId="{9D8CB48C-A3C0-4515-A4F9-F13268389657}" dt="2025-06-28T11:19:24.947" v="2216" actId="478"/>
          <ac:spMkLst>
            <pc:docMk/>
            <pc:sldMk cId="754984684" sldId="280"/>
            <ac:spMk id="2" creationId="{BF1EEC4A-565A-26DD-81E7-2F48AFADF7E6}"/>
          </ac:spMkLst>
        </pc:spChg>
        <pc:spChg chg="add mod">
          <ac:chgData name="hoàn nguyễn" userId="a3ef0d7c900655ba" providerId="LiveId" clId="{9D8CB48C-A3C0-4515-A4F9-F13268389657}" dt="2025-06-28T11:19:49.515" v="2223" actId="14100"/>
          <ac:spMkLst>
            <pc:docMk/>
            <pc:sldMk cId="754984684" sldId="280"/>
            <ac:spMk id="3" creationId="{172E5087-60E1-FB54-FF55-8A2254B9BE9A}"/>
          </ac:spMkLst>
        </pc:spChg>
        <pc:spChg chg="add mod">
          <ac:chgData name="hoàn nguyễn" userId="a3ef0d7c900655ba" providerId="LiveId" clId="{9D8CB48C-A3C0-4515-A4F9-F13268389657}" dt="2025-06-28T11:39:26.514" v="2504" actId="20577"/>
          <ac:spMkLst>
            <pc:docMk/>
            <pc:sldMk cId="754984684" sldId="280"/>
            <ac:spMk id="8" creationId="{33F0413F-7B06-D160-4B11-38FCA0FD4390}"/>
          </ac:spMkLst>
        </pc:spChg>
        <pc:spChg chg="del">
          <ac:chgData name="hoàn nguyễn" userId="a3ef0d7c900655ba" providerId="LiveId" clId="{9D8CB48C-A3C0-4515-A4F9-F13268389657}" dt="2025-06-28T11:19:54.772" v="2224" actId="478"/>
          <ac:spMkLst>
            <pc:docMk/>
            <pc:sldMk cId="754984684" sldId="280"/>
            <ac:spMk id="10" creationId="{3CDBD91E-1815-C80A-19F5-7078A318B6F8}"/>
          </ac:spMkLst>
        </pc:spChg>
        <pc:picChg chg="add mod">
          <ac:chgData name="hoàn nguyễn" userId="a3ef0d7c900655ba" providerId="LiveId" clId="{9D8CB48C-A3C0-4515-A4F9-F13268389657}" dt="2025-06-28T11:20:42.605" v="2228" actId="14100"/>
          <ac:picMkLst>
            <pc:docMk/>
            <pc:sldMk cId="754984684" sldId="280"/>
            <ac:picMk id="5" creationId="{8D83D911-511D-AB28-1B4A-CC82E3B0170A}"/>
          </ac:picMkLst>
        </pc:picChg>
        <pc:picChg chg="del">
          <ac:chgData name="hoàn nguyễn" userId="a3ef0d7c900655ba" providerId="LiveId" clId="{9D8CB48C-A3C0-4515-A4F9-F13268389657}" dt="2025-06-28T11:19:23.360" v="2215" actId="478"/>
          <ac:picMkLst>
            <pc:docMk/>
            <pc:sldMk cId="754984684" sldId="280"/>
            <ac:picMk id="6" creationId="{5A0F7D0D-67BF-CBD5-E0A8-DBB10C6FC17D}"/>
          </ac:picMkLst>
        </pc:picChg>
      </pc:sldChg>
      <pc:sldChg chg="addSp delSp modSp add mod">
        <pc:chgData name="hoàn nguyễn" userId="a3ef0d7c900655ba" providerId="LiveId" clId="{9D8CB48C-A3C0-4515-A4F9-F13268389657}" dt="2025-06-28T17:44:27.827" v="3184" actId="20577"/>
        <pc:sldMkLst>
          <pc:docMk/>
          <pc:sldMk cId="1155299211" sldId="281"/>
        </pc:sldMkLst>
        <pc:spChg chg="del">
          <ac:chgData name="hoàn nguyễn" userId="a3ef0d7c900655ba" providerId="LiveId" clId="{9D8CB48C-A3C0-4515-A4F9-F13268389657}" dt="2025-06-28T11:46:52.547" v="2622" actId="478"/>
          <ac:spMkLst>
            <pc:docMk/>
            <pc:sldMk cId="1155299211" sldId="281"/>
            <ac:spMk id="8" creationId="{6481C177-B44A-DFA3-1E80-D5BF83FD18B2}"/>
          </ac:spMkLst>
        </pc:spChg>
        <pc:spChg chg="add mod">
          <ac:chgData name="hoàn nguyễn" userId="a3ef0d7c900655ba" providerId="LiveId" clId="{9D8CB48C-A3C0-4515-A4F9-F13268389657}" dt="2025-06-28T17:44:27.827" v="3184" actId="20577"/>
          <ac:spMkLst>
            <pc:docMk/>
            <pc:sldMk cId="1155299211" sldId="281"/>
            <ac:spMk id="10" creationId="{0722B75A-8728-32A0-42BC-FB9BF91CFB9A}"/>
          </ac:spMkLst>
        </pc:spChg>
        <pc:spChg chg="add del mod">
          <ac:chgData name="hoàn nguyễn" userId="a3ef0d7c900655ba" providerId="LiveId" clId="{9D8CB48C-A3C0-4515-A4F9-F13268389657}" dt="2025-06-28T13:02:39.717" v="2641" actId="478"/>
          <ac:spMkLst>
            <pc:docMk/>
            <pc:sldMk cId="1155299211" sldId="281"/>
            <ac:spMk id="11" creationId="{BD36732C-9850-13EB-DE5E-EEE43372A1E7}"/>
          </ac:spMkLst>
        </pc:spChg>
        <pc:picChg chg="add mod">
          <ac:chgData name="hoàn nguyễn" userId="a3ef0d7c900655ba" providerId="LiveId" clId="{9D8CB48C-A3C0-4515-A4F9-F13268389657}" dt="2025-06-28T11:47:19.910" v="2631" actId="14100"/>
          <ac:picMkLst>
            <pc:docMk/>
            <pc:sldMk cId="1155299211" sldId="281"/>
            <ac:picMk id="4" creationId="{6613C727-201A-699D-86C9-A27EA997D804}"/>
          </ac:picMkLst>
        </pc:picChg>
        <pc:picChg chg="del">
          <ac:chgData name="hoàn nguyễn" userId="a3ef0d7c900655ba" providerId="LiveId" clId="{9D8CB48C-A3C0-4515-A4F9-F13268389657}" dt="2025-06-28T11:46:50.610" v="2621" actId="478"/>
          <ac:picMkLst>
            <pc:docMk/>
            <pc:sldMk cId="1155299211" sldId="281"/>
            <ac:picMk id="5" creationId="{637266BC-CE09-5AD1-2779-7F2C82F7DABA}"/>
          </ac:picMkLst>
        </pc:picChg>
        <pc:picChg chg="add mod">
          <ac:chgData name="hoàn nguyễn" userId="a3ef0d7c900655ba" providerId="LiveId" clId="{9D8CB48C-A3C0-4515-A4F9-F13268389657}" dt="2025-06-28T11:47:21.670" v="2632" actId="14100"/>
          <ac:picMkLst>
            <pc:docMk/>
            <pc:sldMk cId="1155299211" sldId="281"/>
            <ac:picMk id="7" creationId="{F3CC8FE0-1FE2-2064-3A8B-7E4D7D1ADD1A}"/>
          </ac:picMkLst>
        </pc:picChg>
        <pc:picChg chg="add del mod">
          <ac:chgData name="hoàn nguyễn" userId="a3ef0d7c900655ba" providerId="LiveId" clId="{9D8CB48C-A3C0-4515-A4F9-F13268389657}" dt="2025-06-28T13:03:42.471" v="2644" actId="478"/>
          <ac:picMkLst>
            <pc:docMk/>
            <pc:sldMk cId="1155299211" sldId="281"/>
            <ac:picMk id="13" creationId="{C0F3FE1E-B5D8-17AE-0FA7-83B31824DE01}"/>
          </ac:picMkLst>
        </pc:picChg>
      </pc:sldChg>
      <pc:sldChg chg="addSp delSp modSp add mod setBg">
        <pc:chgData name="hoàn nguyễn" userId="a3ef0d7c900655ba" providerId="LiveId" clId="{9D8CB48C-A3C0-4515-A4F9-F13268389657}" dt="2025-06-28T13:19:13.561" v="2822"/>
        <pc:sldMkLst>
          <pc:docMk/>
          <pc:sldMk cId="3687881124" sldId="282"/>
        </pc:sldMkLst>
        <pc:spChg chg="mod">
          <ac:chgData name="hoàn nguyễn" userId="a3ef0d7c900655ba" providerId="LiveId" clId="{9D8CB48C-A3C0-4515-A4F9-F13268389657}" dt="2025-06-28T13:19:13.561" v="2822"/>
          <ac:spMkLst>
            <pc:docMk/>
            <pc:sldMk cId="3687881124" sldId="282"/>
            <ac:spMk id="3" creationId="{F3DAC829-A15D-1E74-66C4-0F5B16140BCF}"/>
          </ac:spMkLst>
        </pc:spChg>
        <pc:spChg chg="mod">
          <ac:chgData name="hoàn nguyễn" userId="a3ef0d7c900655ba" providerId="LiveId" clId="{9D8CB48C-A3C0-4515-A4F9-F13268389657}" dt="2025-06-28T13:06:26.521" v="2677"/>
          <ac:spMkLst>
            <pc:docMk/>
            <pc:sldMk cId="3687881124" sldId="282"/>
            <ac:spMk id="8" creationId="{415DFAF4-BCD1-8C34-3A42-0F4A85D4F0D4}"/>
          </ac:spMkLst>
        </pc:spChg>
        <pc:spChg chg="mod">
          <ac:chgData name="hoàn nguyễn" userId="a3ef0d7c900655ba" providerId="LiveId" clId="{9D8CB48C-A3C0-4515-A4F9-F13268389657}" dt="2025-06-28T13:06:26.521" v="2677"/>
          <ac:spMkLst>
            <pc:docMk/>
            <pc:sldMk cId="3687881124" sldId="282"/>
            <ac:spMk id="9" creationId="{E07D8466-4D6C-4B4F-9760-7E5233736E8A}"/>
          </ac:spMkLst>
        </pc:spChg>
        <pc:spChg chg="del">
          <ac:chgData name="hoàn nguyễn" userId="a3ef0d7c900655ba" providerId="LiveId" clId="{9D8CB48C-A3C0-4515-A4F9-F13268389657}" dt="2025-06-28T13:10:49.227" v="2701" actId="478"/>
          <ac:spMkLst>
            <pc:docMk/>
            <pc:sldMk cId="3687881124" sldId="282"/>
            <ac:spMk id="10" creationId="{9E524F32-D921-9041-96A6-16FB617952A5}"/>
          </ac:spMkLst>
        </pc:spChg>
        <pc:spChg chg="ord">
          <ac:chgData name="hoàn nguyễn" userId="a3ef0d7c900655ba" providerId="LiveId" clId="{9D8CB48C-A3C0-4515-A4F9-F13268389657}" dt="2025-06-28T13:11:24.510" v="2708" actId="26606"/>
          <ac:spMkLst>
            <pc:docMk/>
            <pc:sldMk cId="3687881124" sldId="282"/>
            <ac:spMk id="18" creationId="{72DDAD27-59FD-3D8E-F94D-1B6BB0D7975C}"/>
          </ac:spMkLst>
        </pc:spChg>
        <pc:spChg chg="add mod">
          <ac:chgData name="hoàn nguyễn" userId="a3ef0d7c900655ba" providerId="LiveId" clId="{9D8CB48C-A3C0-4515-A4F9-F13268389657}" dt="2025-06-28T13:17:06.449" v="2807" actId="20577"/>
          <ac:spMkLst>
            <pc:docMk/>
            <pc:sldMk cId="3687881124" sldId="282"/>
            <ac:spMk id="19" creationId="{52C60F27-B145-E227-201B-76F602770525}"/>
          </ac:spMkLst>
        </pc:spChg>
        <pc:spChg chg="add del">
          <ac:chgData name="hoàn nguyễn" userId="a3ef0d7c900655ba" providerId="LiveId" clId="{9D8CB48C-A3C0-4515-A4F9-F13268389657}" dt="2025-06-28T13:11:24.510" v="2708" actId="26606"/>
          <ac:spMkLst>
            <pc:docMk/>
            <pc:sldMk cId="3687881124" sldId="282"/>
            <ac:spMk id="23" creationId="{D898B8EB-E53C-4E72-9817-B4BFCAD73600}"/>
          </ac:spMkLst>
        </pc:spChg>
        <pc:spChg chg="add del">
          <ac:chgData name="hoàn nguyễn" userId="a3ef0d7c900655ba" providerId="LiveId" clId="{9D8CB48C-A3C0-4515-A4F9-F13268389657}" dt="2025-06-28T13:11:24.510" v="2708" actId="26606"/>
          <ac:spMkLst>
            <pc:docMk/>
            <pc:sldMk cId="3687881124" sldId="282"/>
            <ac:spMk id="25" creationId="{4E130362-2F35-4AB7-9EA5-DBC0F771A58D}"/>
          </ac:spMkLst>
        </pc:spChg>
        <pc:spChg chg="add del">
          <ac:chgData name="hoàn nguyễn" userId="a3ef0d7c900655ba" providerId="LiveId" clId="{9D8CB48C-A3C0-4515-A4F9-F13268389657}" dt="2025-06-28T13:11:24.510" v="2708" actId="26606"/>
          <ac:spMkLst>
            <pc:docMk/>
            <pc:sldMk cId="3687881124" sldId="282"/>
            <ac:spMk id="27" creationId="{56BE988C-7A5B-41EC-A46C-AEA93D8D32FD}"/>
          </ac:spMkLst>
        </pc:spChg>
        <pc:spChg chg="add del">
          <ac:chgData name="hoàn nguyễn" userId="a3ef0d7c900655ba" providerId="LiveId" clId="{9D8CB48C-A3C0-4515-A4F9-F13268389657}" dt="2025-06-28T13:11:24.510" v="2708" actId="26606"/>
          <ac:spMkLst>
            <pc:docMk/>
            <pc:sldMk cId="3687881124" sldId="282"/>
            <ac:spMk id="29" creationId="{E3CB1EC0-40A9-4D5E-B7E2-6E3423CE28B2}"/>
          </ac:spMkLst>
        </pc:spChg>
        <pc:spChg chg="add del">
          <ac:chgData name="hoàn nguyễn" userId="a3ef0d7c900655ba" providerId="LiveId" clId="{9D8CB48C-A3C0-4515-A4F9-F13268389657}" dt="2025-06-28T13:11:24.510" v="2708" actId="26606"/>
          <ac:spMkLst>
            <pc:docMk/>
            <pc:sldMk cId="3687881124" sldId="282"/>
            <ac:spMk id="31" creationId="{DCBE52EF-2889-423F-947C-0E44A760D696}"/>
          </ac:spMkLst>
        </pc:spChg>
        <pc:grpChg chg="add mod">
          <ac:chgData name="hoàn nguyễn" userId="a3ef0d7c900655ba" providerId="LiveId" clId="{9D8CB48C-A3C0-4515-A4F9-F13268389657}" dt="2025-06-28T13:13:33.459" v="2724" actId="14100"/>
          <ac:grpSpMkLst>
            <pc:docMk/>
            <pc:sldMk cId="3687881124" sldId="282"/>
            <ac:grpSpMk id="6" creationId="{81FE4EE0-E0B5-C778-F2FA-2032ABCD5E5E}"/>
          </ac:grpSpMkLst>
        </pc:grpChg>
        <pc:picChg chg="del">
          <ac:chgData name="hoàn nguyễn" userId="a3ef0d7c900655ba" providerId="LiveId" clId="{9D8CB48C-A3C0-4515-A4F9-F13268389657}" dt="2025-06-28T13:06:11.077" v="2673" actId="478"/>
          <ac:picMkLst>
            <pc:docMk/>
            <pc:sldMk cId="3687881124" sldId="282"/>
            <ac:picMk id="4" creationId="{6FA75CCC-0803-EDD0-E1C6-92DE45BC6DFF}"/>
          </ac:picMkLst>
        </pc:picChg>
        <pc:picChg chg="add del mod">
          <ac:chgData name="hoàn nguyễn" userId="a3ef0d7c900655ba" providerId="LiveId" clId="{9D8CB48C-A3C0-4515-A4F9-F13268389657}" dt="2025-06-28T13:06:29.261" v="2678" actId="478"/>
          <ac:picMkLst>
            <pc:docMk/>
            <pc:sldMk cId="3687881124" sldId="282"/>
            <ac:picMk id="5" creationId="{FE998BE8-105C-0434-8825-B05E6CAA1363}"/>
          </ac:picMkLst>
        </pc:picChg>
        <pc:picChg chg="del">
          <ac:chgData name="hoàn nguyễn" userId="a3ef0d7c900655ba" providerId="LiveId" clId="{9D8CB48C-A3C0-4515-A4F9-F13268389657}" dt="2025-06-28T13:06:05.692" v="2672" actId="478"/>
          <ac:picMkLst>
            <pc:docMk/>
            <pc:sldMk cId="3687881124" sldId="282"/>
            <ac:picMk id="7" creationId="{5FBF0CB4-1783-D3E8-BD04-A35799A1FC9B}"/>
          </ac:picMkLst>
        </pc:picChg>
        <pc:picChg chg="add mod ord">
          <ac:chgData name="hoàn nguyễn" userId="a3ef0d7c900655ba" providerId="LiveId" clId="{9D8CB48C-A3C0-4515-A4F9-F13268389657}" dt="2025-06-28T13:13:36.666" v="2725" actId="1076"/>
          <ac:picMkLst>
            <pc:docMk/>
            <pc:sldMk cId="3687881124" sldId="282"/>
            <ac:picMk id="11" creationId="{99B1D19F-3DA9-AED0-57AF-6A5EC6D8ABF0}"/>
          </ac:picMkLst>
        </pc:picChg>
        <pc:picChg chg="add del mod">
          <ac:chgData name="hoàn nguyễn" userId="a3ef0d7c900655ba" providerId="LiveId" clId="{9D8CB48C-A3C0-4515-A4F9-F13268389657}" dt="2025-06-28T13:08:54.893" v="2691" actId="478"/>
          <ac:picMkLst>
            <pc:docMk/>
            <pc:sldMk cId="3687881124" sldId="282"/>
            <ac:picMk id="13" creationId="{78C05AA9-AC17-87A5-52A6-7F0FE256EB7C}"/>
          </ac:picMkLst>
        </pc:picChg>
        <pc:picChg chg="add del mod ord">
          <ac:chgData name="hoàn nguyễn" userId="a3ef0d7c900655ba" providerId="LiveId" clId="{9D8CB48C-A3C0-4515-A4F9-F13268389657}" dt="2025-06-28T13:13:02.971" v="2716" actId="478"/>
          <ac:picMkLst>
            <pc:docMk/>
            <pc:sldMk cId="3687881124" sldId="282"/>
            <ac:picMk id="15" creationId="{351DD98D-1EF3-E344-3E1D-D7AE55BDBF92}"/>
          </ac:picMkLst>
        </pc:picChg>
        <pc:picChg chg="add del mod">
          <ac:chgData name="hoàn nguyễn" userId="a3ef0d7c900655ba" providerId="LiveId" clId="{9D8CB48C-A3C0-4515-A4F9-F13268389657}" dt="2025-06-28T13:13:04.543" v="2717" actId="478"/>
          <ac:picMkLst>
            <pc:docMk/>
            <pc:sldMk cId="3687881124" sldId="282"/>
            <ac:picMk id="17" creationId="{9A4CCDDE-0303-490A-DF28-2EEF67FB3BB6}"/>
          </ac:picMkLst>
        </pc:picChg>
      </pc:sldChg>
      <pc:sldChg chg="addSp delSp modSp add mod">
        <pc:chgData name="hoàn nguyễn" userId="a3ef0d7c900655ba" providerId="LiveId" clId="{9D8CB48C-A3C0-4515-A4F9-F13268389657}" dt="2025-06-28T17:58:05.899" v="3377" actId="2711"/>
        <pc:sldMkLst>
          <pc:docMk/>
          <pc:sldMk cId="2434257285" sldId="283"/>
        </pc:sldMkLst>
        <pc:spChg chg="mod">
          <ac:chgData name="hoàn nguyễn" userId="a3ef0d7c900655ba" providerId="LiveId" clId="{9D8CB48C-A3C0-4515-A4F9-F13268389657}" dt="2025-06-28T13:19:25.838" v="2825"/>
          <ac:spMkLst>
            <pc:docMk/>
            <pc:sldMk cId="2434257285" sldId="283"/>
            <ac:spMk id="3" creationId="{2BCD1A35-513B-6E5C-E087-B4C7BAF39098}"/>
          </ac:spMkLst>
        </pc:spChg>
        <pc:spChg chg="add del mod">
          <ac:chgData name="hoàn nguyễn" userId="a3ef0d7c900655ba" providerId="LiveId" clId="{9D8CB48C-A3C0-4515-A4F9-F13268389657}" dt="2025-06-28T17:26:27.247" v="2935" actId="22"/>
          <ac:spMkLst>
            <pc:docMk/>
            <pc:sldMk cId="2434257285" sldId="283"/>
            <ac:spMk id="7" creationId="{8D9633B8-BC4C-7F25-7707-0074F9E48C7D}"/>
          </ac:spMkLst>
        </pc:spChg>
        <pc:spChg chg="add mod">
          <ac:chgData name="hoàn nguyễn" userId="a3ef0d7c900655ba" providerId="LiveId" clId="{9D8CB48C-A3C0-4515-A4F9-F13268389657}" dt="2025-06-28T17:58:05.899" v="3377" actId="2711"/>
          <ac:spMkLst>
            <pc:docMk/>
            <pc:sldMk cId="2434257285" sldId="283"/>
            <ac:spMk id="12" creationId="{D4541E75-8047-7AB0-B917-BE41D2784EA3}"/>
          </ac:spMkLst>
        </pc:spChg>
        <pc:spChg chg="del">
          <ac:chgData name="hoàn nguyễn" userId="a3ef0d7c900655ba" providerId="LiveId" clId="{9D8CB48C-A3C0-4515-A4F9-F13268389657}" dt="2025-06-28T13:17:41.974" v="2811" actId="478"/>
          <ac:spMkLst>
            <pc:docMk/>
            <pc:sldMk cId="2434257285" sldId="283"/>
            <ac:spMk id="19" creationId="{7B02DBA9-B17B-9C7E-BE5C-DB959BBDE922}"/>
          </ac:spMkLst>
        </pc:spChg>
        <pc:grpChg chg="del">
          <ac:chgData name="hoàn nguyễn" userId="a3ef0d7c900655ba" providerId="LiveId" clId="{9D8CB48C-A3C0-4515-A4F9-F13268389657}" dt="2025-06-28T13:17:38.803" v="2810" actId="478"/>
          <ac:grpSpMkLst>
            <pc:docMk/>
            <pc:sldMk cId="2434257285" sldId="283"/>
            <ac:grpSpMk id="6" creationId="{36DC986D-19AE-B8FD-AA7C-4A186499B6A5}"/>
          </ac:grpSpMkLst>
        </pc:grpChg>
        <pc:picChg chg="add mod">
          <ac:chgData name="hoàn nguyễn" userId="a3ef0d7c900655ba" providerId="LiveId" clId="{9D8CB48C-A3C0-4515-A4F9-F13268389657}" dt="2025-06-28T13:25:22.986" v="2931" actId="14100"/>
          <ac:picMkLst>
            <pc:docMk/>
            <pc:sldMk cId="2434257285" sldId="283"/>
            <ac:picMk id="4" creationId="{DB0E711A-3206-3D13-4DAB-D1E75C9E3B20}"/>
          </ac:picMkLst>
        </pc:picChg>
        <pc:picChg chg="del">
          <ac:chgData name="hoàn nguyễn" userId="a3ef0d7c900655ba" providerId="LiveId" clId="{9D8CB48C-A3C0-4515-A4F9-F13268389657}" dt="2025-06-28T13:17:37.301" v="2809" actId="478"/>
          <ac:picMkLst>
            <pc:docMk/>
            <pc:sldMk cId="2434257285" sldId="283"/>
            <ac:picMk id="11" creationId="{E47BF555-B120-5D8A-8427-FA150A280089}"/>
          </ac:picMkLst>
        </pc:picChg>
      </pc:sldChg>
      <pc:sldChg chg="addSp delSp modSp add mod">
        <pc:chgData name="hoàn nguyễn" userId="a3ef0d7c900655ba" providerId="LiveId" clId="{9D8CB48C-A3C0-4515-A4F9-F13268389657}" dt="2025-06-28T18:26:38.845" v="3971" actId="1076"/>
        <pc:sldMkLst>
          <pc:docMk/>
          <pc:sldMk cId="3777240870" sldId="284"/>
        </pc:sldMkLst>
        <pc:spChg chg="del mod">
          <ac:chgData name="hoàn nguyễn" userId="a3ef0d7c900655ba" providerId="LiveId" clId="{9D8CB48C-A3C0-4515-A4F9-F13268389657}" dt="2025-06-28T17:58:38.318" v="3380" actId="478"/>
          <ac:spMkLst>
            <pc:docMk/>
            <pc:sldMk cId="3777240870" sldId="284"/>
            <ac:spMk id="3" creationId="{D95BCD37-7175-0E01-8EC1-9D95F43C08AA}"/>
          </ac:spMkLst>
        </pc:spChg>
        <pc:spChg chg="add mod">
          <ac:chgData name="hoàn nguyễn" userId="a3ef0d7c900655ba" providerId="LiveId" clId="{9D8CB48C-A3C0-4515-A4F9-F13268389657}" dt="2025-06-28T18:26:28.603" v="3969" actId="1076"/>
          <ac:spMkLst>
            <pc:docMk/>
            <pc:sldMk cId="3777240870" sldId="284"/>
            <ac:spMk id="6" creationId="{8CC85D64-7827-58AD-F254-5144D7A8CAAD}"/>
          </ac:spMkLst>
        </pc:spChg>
        <pc:spChg chg="mod">
          <ac:chgData name="hoàn nguyễn" userId="a3ef0d7c900655ba" providerId="LiveId" clId="{9D8CB48C-A3C0-4515-A4F9-F13268389657}" dt="2025-06-28T18:03:21.304" v="3408" actId="14100"/>
          <ac:spMkLst>
            <pc:docMk/>
            <pc:sldMk cId="3777240870" sldId="284"/>
            <ac:spMk id="8" creationId="{4DA85341-8E56-6CE5-1067-EB95A9E4D12B}"/>
          </ac:spMkLst>
        </pc:spChg>
        <pc:spChg chg="mod">
          <ac:chgData name="hoàn nguyễn" userId="a3ef0d7c900655ba" providerId="LiveId" clId="{9D8CB48C-A3C0-4515-A4F9-F13268389657}" dt="2025-06-28T18:02:57.788" v="3403"/>
          <ac:spMkLst>
            <pc:docMk/>
            <pc:sldMk cId="3777240870" sldId="284"/>
            <ac:spMk id="9" creationId="{FEFD4423-ECB1-B48A-7B47-750FF1A58582}"/>
          </ac:spMkLst>
        </pc:spChg>
        <pc:spChg chg="del">
          <ac:chgData name="hoàn nguyễn" userId="a3ef0d7c900655ba" providerId="LiveId" clId="{9D8CB48C-A3C0-4515-A4F9-F13268389657}" dt="2025-06-28T17:49:34.893" v="3233" actId="478"/>
          <ac:spMkLst>
            <pc:docMk/>
            <pc:sldMk cId="3777240870" sldId="284"/>
            <ac:spMk id="12" creationId="{114FDCD5-0A93-2792-7A7D-E04719D48113}"/>
          </ac:spMkLst>
        </pc:spChg>
        <pc:spChg chg="add mod">
          <ac:chgData name="hoàn nguyễn" userId="a3ef0d7c900655ba" providerId="LiveId" clId="{9D8CB48C-A3C0-4515-A4F9-F13268389657}" dt="2025-06-28T18:26:33.297" v="3970" actId="1076"/>
          <ac:spMkLst>
            <pc:docMk/>
            <pc:sldMk cId="3777240870" sldId="284"/>
            <ac:spMk id="13" creationId="{DB4BD4DC-9F3B-0020-F1AB-EC7BA75DA376}"/>
          </ac:spMkLst>
        </pc:spChg>
        <pc:spChg chg="add mod">
          <ac:chgData name="hoàn nguyễn" userId="a3ef0d7c900655ba" providerId="LiveId" clId="{9D8CB48C-A3C0-4515-A4F9-F13268389657}" dt="2025-06-28T18:26:38.845" v="3971" actId="1076"/>
          <ac:spMkLst>
            <pc:docMk/>
            <pc:sldMk cId="3777240870" sldId="284"/>
            <ac:spMk id="15" creationId="{34C4177A-E7B4-F1C1-DA64-427BDDE2BBD8}"/>
          </ac:spMkLst>
        </pc:spChg>
        <pc:spChg chg="add">
          <ac:chgData name="hoàn nguyễn" userId="a3ef0d7c900655ba" providerId="LiveId" clId="{9D8CB48C-A3C0-4515-A4F9-F13268389657}" dt="2025-06-28T18:21:05.078" v="3763"/>
          <ac:spMkLst>
            <pc:docMk/>
            <pc:sldMk cId="3777240870" sldId="284"/>
            <ac:spMk id="16" creationId="{456EA401-FAF2-8197-8F5D-7DBE1E5A962E}"/>
          </ac:spMkLst>
        </pc:spChg>
        <pc:spChg chg="add del">
          <ac:chgData name="hoàn nguyễn" userId="a3ef0d7c900655ba" providerId="LiveId" clId="{9D8CB48C-A3C0-4515-A4F9-F13268389657}" dt="2025-06-28T18:22:00.535" v="3800" actId="478"/>
          <ac:spMkLst>
            <pc:docMk/>
            <pc:sldMk cId="3777240870" sldId="284"/>
            <ac:spMk id="17" creationId="{CFB27BFD-AE2B-D579-F2D1-6D9F698A29AC}"/>
          </ac:spMkLst>
        </pc:spChg>
        <pc:spChg chg="mod">
          <ac:chgData name="hoàn nguyễn" userId="a3ef0d7c900655ba" providerId="LiveId" clId="{9D8CB48C-A3C0-4515-A4F9-F13268389657}" dt="2025-06-28T18:04:02.845" v="3409"/>
          <ac:spMkLst>
            <pc:docMk/>
            <pc:sldMk cId="3777240870" sldId="284"/>
            <ac:spMk id="18" creationId="{695BD93A-04C1-7EA2-C0B8-3B2EB39924CD}"/>
          </ac:spMkLst>
        </pc:spChg>
        <pc:spChg chg="add">
          <ac:chgData name="hoàn nguyễn" userId="a3ef0d7c900655ba" providerId="LiveId" clId="{9D8CB48C-A3C0-4515-A4F9-F13268389657}" dt="2025-06-28T18:21:51.409" v="3796"/>
          <ac:spMkLst>
            <pc:docMk/>
            <pc:sldMk cId="3777240870" sldId="284"/>
            <ac:spMk id="19" creationId="{23F87257-5F8A-84CE-F752-D38BF7C4DD00}"/>
          </ac:spMkLst>
        </pc:spChg>
        <pc:spChg chg="add del">
          <ac:chgData name="hoàn nguyễn" userId="a3ef0d7c900655ba" providerId="LiveId" clId="{9D8CB48C-A3C0-4515-A4F9-F13268389657}" dt="2025-06-28T18:21:57.320" v="3799" actId="22"/>
          <ac:spMkLst>
            <pc:docMk/>
            <pc:sldMk cId="3777240870" sldId="284"/>
            <ac:spMk id="21" creationId="{7DC15CFB-5C7E-E920-BF59-1CFCD4452B45}"/>
          </ac:spMkLst>
        </pc:spChg>
        <pc:spChg chg="add">
          <ac:chgData name="hoàn nguyễn" userId="a3ef0d7c900655ba" providerId="LiveId" clId="{9D8CB48C-A3C0-4515-A4F9-F13268389657}" dt="2025-06-28T18:22:07.333" v="3801"/>
          <ac:spMkLst>
            <pc:docMk/>
            <pc:sldMk cId="3777240870" sldId="284"/>
            <ac:spMk id="22" creationId="{CB0CCA1E-C5CD-3055-5364-A87F3B9087EE}"/>
          </ac:spMkLst>
        </pc:spChg>
        <pc:spChg chg="add mod">
          <ac:chgData name="hoàn nguyễn" userId="a3ef0d7c900655ba" providerId="LiveId" clId="{9D8CB48C-A3C0-4515-A4F9-F13268389657}" dt="2025-06-28T18:22:21.099" v="3803"/>
          <ac:spMkLst>
            <pc:docMk/>
            <pc:sldMk cId="3777240870" sldId="284"/>
            <ac:spMk id="23" creationId="{8AE9ED23-28E2-0940-8FD0-DE9C76CA80CE}"/>
          </ac:spMkLst>
        </pc:spChg>
        <pc:spChg chg="add">
          <ac:chgData name="hoàn nguyễn" userId="a3ef0d7c900655ba" providerId="LiveId" clId="{9D8CB48C-A3C0-4515-A4F9-F13268389657}" dt="2025-06-28T18:22:31.692" v="3804"/>
          <ac:spMkLst>
            <pc:docMk/>
            <pc:sldMk cId="3777240870" sldId="284"/>
            <ac:spMk id="24" creationId="{8F629C95-BE8C-675F-8391-2282D99585FC}"/>
          </ac:spMkLst>
        </pc:spChg>
        <pc:grpChg chg="add mod">
          <ac:chgData name="hoàn nguyễn" userId="a3ef0d7c900655ba" providerId="LiveId" clId="{9D8CB48C-A3C0-4515-A4F9-F13268389657}" dt="2025-06-28T18:04:06.789" v="3411" actId="1076"/>
          <ac:grpSpMkLst>
            <pc:docMk/>
            <pc:sldMk cId="3777240870" sldId="284"/>
            <ac:grpSpMk id="7" creationId="{C1CFDDC4-A780-207A-D9F7-B4ECF076EA7B}"/>
          </ac:grpSpMkLst>
        </pc:grpChg>
        <pc:picChg chg="del">
          <ac:chgData name="hoàn nguyễn" userId="a3ef0d7c900655ba" providerId="LiveId" clId="{9D8CB48C-A3C0-4515-A4F9-F13268389657}" dt="2025-06-28T17:49:30.140" v="3232" actId="478"/>
          <ac:picMkLst>
            <pc:docMk/>
            <pc:sldMk cId="3777240870" sldId="284"/>
            <ac:picMk id="4" creationId="{8DDE1359-AB37-AC63-8446-1B2560E69EEE}"/>
          </ac:picMkLst>
        </pc:picChg>
        <pc:picChg chg="add del mod">
          <ac:chgData name="hoàn nguyễn" userId="a3ef0d7c900655ba" providerId="LiveId" clId="{9D8CB48C-A3C0-4515-A4F9-F13268389657}" dt="2025-06-28T18:03:00.716" v="3404" actId="478"/>
          <ac:picMkLst>
            <pc:docMk/>
            <pc:sldMk cId="3777240870" sldId="284"/>
            <ac:picMk id="5" creationId="{718276D4-B2E2-E120-1E1A-CFC11952778C}"/>
          </ac:picMkLst>
        </pc:picChg>
        <pc:picChg chg="add mod">
          <ac:chgData name="hoàn nguyễn" userId="a3ef0d7c900655ba" providerId="LiveId" clId="{9D8CB48C-A3C0-4515-A4F9-F13268389657}" dt="2025-06-28T18:03:01.351" v="3405"/>
          <ac:picMkLst>
            <pc:docMk/>
            <pc:sldMk cId="3777240870" sldId="284"/>
            <ac:picMk id="10" creationId="{E7115CD6-8E67-1D1F-9990-A96856FD6923}"/>
          </ac:picMkLst>
        </pc:picChg>
      </pc:sldChg>
      <pc:sldChg chg="addSp delSp modSp add mod">
        <pc:chgData name="hoàn nguyễn" userId="a3ef0d7c900655ba" providerId="LiveId" clId="{9D8CB48C-A3C0-4515-A4F9-F13268389657}" dt="2025-06-28T18:38:29.861" v="4063"/>
        <pc:sldMkLst>
          <pc:docMk/>
          <pc:sldMk cId="698979402" sldId="285"/>
        </pc:sldMkLst>
        <pc:spChg chg="del mod">
          <ac:chgData name="hoàn nguyễn" userId="a3ef0d7c900655ba" providerId="LiveId" clId="{9D8CB48C-A3C0-4515-A4F9-F13268389657}" dt="2025-06-28T18:32:01.105" v="3986" actId="478"/>
          <ac:spMkLst>
            <pc:docMk/>
            <pc:sldMk cId="698979402" sldId="285"/>
            <ac:spMk id="6" creationId="{70BF1340-E5FF-E4D7-B150-A2C803391FC5}"/>
          </ac:spMkLst>
        </pc:spChg>
        <pc:spChg chg="mod">
          <ac:chgData name="hoàn nguyễn" userId="a3ef0d7c900655ba" providerId="LiveId" clId="{9D8CB48C-A3C0-4515-A4F9-F13268389657}" dt="2025-06-28T18:35:46.694" v="4031" actId="1076"/>
          <ac:spMkLst>
            <pc:docMk/>
            <pc:sldMk cId="698979402" sldId="285"/>
            <ac:spMk id="8" creationId="{16206443-320F-9773-CD69-AC9D8C7F03F1}"/>
          </ac:spMkLst>
        </pc:spChg>
        <pc:spChg chg="add mod">
          <ac:chgData name="hoàn nguyễn" userId="a3ef0d7c900655ba" providerId="LiveId" clId="{9D8CB48C-A3C0-4515-A4F9-F13268389657}" dt="2025-06-28T18:35:58.169" v="4033" actId="1076"/>
          <ac:spMkLst>
            <pc:docMk/>
            <pc:sldMk cId="698979402" sldId="285"/>
            <ac:spMk id="11" creationId="{2AB74842-54B0-43E6-152E-5EC72D37001A}"/>
          </ac:spMkLst>
        </pc:spChg>
        <pc:spChg chg="add del mod">
          <ac:chgData name="hoàn nguyễn" userId="a3ef0d7c900655ba" providerId="LiveId" clId="{9D8CB48C-A3C0-4515-A4F9-F13268389657}" dt="2025-06-28T18:33:22.712" v="4002" actId="11529"/>
          <ac:spMkLst>
            <pc:docMk/>
            <pc:sldMk cId="698979402" sldId="285"/>
            <ac:spMk id="12" creationId="{8B9A771E-D9E1-59F8-9048-A64D8CCE6607}"/>
          </ac:spMkLst>
        </pc:spChg>
        <pc:spChg chg="del">
          <ac:chgData name="hoàn nguyễn" userId="a3ef0d7c900655ba" providerId="LiveId" clId="{9D8CB48C-A3C0-4515-A4F9-F13268389657}" dt="2025-06-28T18:31:14.072" v="3974" actId="478"/>
          <ac:spMkLst>
            <pc:docMk/>
            <pc:sldMk cId="698979402" sldId="285"/>
            <ac:spMk id="13" creationId="{04CC3658-E424-B32A-5CA9-3F8A270DBE49}"/>
          </ac:spMkLst>
        </pc:spChg>
        <pc:spChg chg="del">
          <ac:chgData name="hoàn nguyễn" userId="a3ef0d7c900655ba" providerId="LiveId" clId="{9D8CB48C-A3C0-4515-A4F9-F13268389657}" dt="2025-06-28T18:31:16.241" v="3975" actId="478"/>
          <ac:spMkLst>
            <pc:docMk/>
            <pc:sldMk cId="698979402" sldId="285"/>
            <ac:spMk id="15" creationId="{CEB3F298-44C9-8A36-B0D4-AA3E80231817}"/>
          </ac:spMkLst>
        </pc:spChg>
        <pc:spChg chg="add mod">
          <ac:chgData name="hoàn nguyễn" userId="a3ef0d7c900655ba" providerId="LiveId" clId="{9D8CB48C-A3C0-4515-A4F9-F13268389657}" dt="2025-06-28T18:33:55.962" v="4006" actId="767"/>
          <ac:spMkLst>
            <pc:docMk/>
            <pc:sldMk cId="698979402" sldId="285"/>
            <ac:spMk id="19" creationId="{1E91B375-4712-5E8E-E3B1-2CF6009A892E}"/>
          </ac:spMkLst>
        </pc:spChg>
        <pc:spChg chg="add mod">
          <ac:chgData name="hoàn nguyễn" userId="a3ef0d7c900655ba" providerId="LiveId" clId="{9D8CB48C-A3C0-4515-A4F9-F13268389657}" dt="2025-06-28T18:36:31.909" v="4044" actId="1076"/>
          <ac:spMkLst>
            <pc:docMk/>
            <pc:sldMk cId="698979402" sldId="285"/>
            <ac:spMk id="29" creationId="{F6CC9893-1717-FEF9-0514-5A49C29DCE43}"/>
          </ac:spMkLst>
        </pc:spChg>
        <pc:grpChg chg="mod">
          <ac:chgData name="hoàn nguyễn" userId="a3ef0d7c900655ba" providerId="LiveId" clId="{9D8CB48C-A3C0-4515-A4F9-F13268389657}" dt="2025-06-28T18:35:49.961" v="4032" actId="1076"/>
          <ac:grpSpMkLst>
            <pc:docMk/>
            <pc:sldMk cId="698979402" sldId="285"/>
            <ac:grpSpMk id="7" creationId="{6DC57DEC-24E4-8484-B4E0-5A0095736464}"/>
          </ac:grpSpMkLst>
        </pc:grpChg>
        <pc:picChg chg="add mod">
          <ac:chgData name="hoàn nguyễn" userId="a3ef0d7c900655ba" providerId="LiveId" clId="{9D8CB48C-A3C0-4515-A4F9-F13268389657}" dt="2025-06-28T18:36:28.309" v="4042" actId="1076"/>
          <ac:picMkLst>
            <pc:docMk/>
            <pc:sldMk cId="698979402" sldId="285"/>
            <ac:picMk id="3" creationId="{ACD33EA1-FC03-605E-B86F-76DC059AE428}"/>
          </ac:picMkLst>
        </pc:picChg>
        <pc:picChg chg="add mod">
          <ac:chgData name="hoàn nguyễn" userId="a3ef0d7c900655ba" providerId="LiveId" clId="{9D8CB48C-A3C0-4515-A4F9-F13268389657}" dt="2025-06-28T18:38:15.786" v="4060" actId="1076"/>
          <ac:picMkLst>
            <pc:docMk/>
            <pc:sldMk cId="698979402" sldId="285"/>
            <ac:picMk id="5" creationId="{AB33D3F3-EC0B-D0AC-1FB8-04BC724B2FCE}"/>
          </ac:picMkLst>
        </pc:picChg>
        <pc:picChg chg="del">
          <ac:chgData name="hoàn nguyễn" userId="a3ef0d7c900655ba" providerId="LiveId" clId="{9D8CB48C-A3C0-4515-A4F9-F13268389657}" dt="2025-06-28T18:27:25.126" v="3973" actId="478"/>
          <ac:picMkLst>
            <pc:docMk/>
            <pc:sldMk cId="698979402" sldId="285"/>
            <ac:picMk id="10" creationId="{CB61CCB1-1F75-DBF3-0D9E-0C4DACB4064C}"/>
          </ac:picMkLst>
        </pc:picChg>
        <pc:inkChg chg="add del">
          <ac:chgData name="hoàn nguyễn" userId="a3ef0d7c900655ba" providerId="LiveId" clId="{9D8CB48C-A3C0-4515-A4F9-F13268389657}" dt="2025-06-28T18:34:53.714" v="4022"/>
          <ac:inkMkLst>
            <pc:docMk/>
            <pc:sldMk cId="698979402" sldId="285"/>
            <ac:inkMk id="20" creationId="{773D79A6-D351-4EB2-5C79-4F8BDAD7134D}"/>
          </ac:inkMkLst>
        </pc:inkChg>
        <pc:inkChg chg="add del">
          <ac:chgData name="hoàn nguyễn" userId="a3ef0d7c900655ba" providerId="LiveId" clId="{9D8CB48C-A3C0-4515-A4F9-F13268389657}" dt="2025-06-28T18:34:38.454" v="4018" actId="9405"/>
          <ac:inkMkLst>
            <pc:docMk/>
            <pc:sldMk cId="698979402" sldId="285"/>
            <ac:inkMk id="21" creationId="{435F3614-FBC3-2CA5-BA7B-24E82AAF395B}"/>
          </ac:inkMkLst>
        </pc:inkChg>
        <pc:inkChg chg="add">
          <ac:chgData name="hoàn nguyễn" userId="a3ef0d7c900655ba" providerId="LiveId" clId="{9D8CB48C-A3C0-4515-A4F9-F13268389657}" dt="2025-06-28T18:34:31.193" v="4014"/>
          <ac:inkMkLst>
            <pc:docMk/>
            <pc:sldMk cId="698979402" sldId="285"/>
            <ac:inkMk id="22" creationId="{BE5823C0-4592-1FCE-0E0D-6186EAED1741}"/>
          </ac:inkMkLst>
        </pc:inkChg>
        <pc:inkChg chg="add del">
          <ac:chgData name="hoàn nguyễn" userId="a3ef0d7c900655ba" providerId="LiveId" clId="{9D8CB48C-A3C0-4515-A4F9-F13268389657}" dt="2025-06-28T18:34:38.063" v="4017" actId="9405"/>
          <ac:inkMkLst>
            <pc:docMk/>
            <pc:sldMk cId="698979402" sldId="285"/>
            <ac:inkMk id="23" creationId="{E59D6047-239E-B9B5-60DA-8F6490071328}"/>
          </ac:inkMkLst>
        </pc:inkChg>
        <pc:inkChg chg="add del">
          <ac:chgData name="hoàn nguyễn" userId="a3ef0d7c900655ba" providerId="LiveId" clId="{9D8CB48C-A3C0-4515-A4F9-F13268389657}" dt="2025-06-28T18:34:44.232" v="4020"/>
          <ac:inkMkLst>
            <pc:docMk/>
            <pc:sldMk cId="698979402" sldId="285"/>
            <ac:inkMk id="24" creationId="{87282EC6-3BF7-9B88-514A-A29045EA4E59}"/>
          </ac:inkMkLst>
        </pc:inkChg>
        <pc:inkChg chg="add del mod">
          <ac:chgData name="hoàn nguyễn" userId="a3ef0d7c900655ba" providerId="LiveId" clId="{9D8CB48C-A3C0-4515-A4F9-F13268389657}" dt="2025-06-28T18:37:15.251" v="4046"/>
          <ac:inkMkLst>
            <pc:docMk/>
            <pc:sldMk cId="698979402" sldId="285"/>
            <ac:inkMk id="25" creationId="{7BD8D555-3B17-36B1-B7FB-04D8E102D60D}"/>
          </ac:inkMkLst>
        </pc:inkChg>
        <pc:inkChg chg="add del">
          <ac:chgData name="hoàn nguyễn" userId="a3ef0d7c900655ba" providerId="LiveId" clId="{9D8CB48C-A3C0-4515-A4F9-F13268389657}" dt="2025-06-28T18:35:00.622" v="4024"/>
          <ac:inkMkLst>
            <pc:docMk/>
            <pc:sldMk cId="698979402" sldId="285"/>
            <ac:inkMk id="26" creationId="{202EA7D3-9A49-59E6-E47D-FA3F12930633}"/>
          </ac:inkMkLst>
        </pc:inkChg>
        <pc:inkChg chg="add del mod">
          <ac:chgData name="hoàn nguyễn" userId="a3ef0d7c900655ba" providerId="LiveId" clId="{9D8CB48C-A3C0-4515-A4F9-F13268389657}" dt="2025-06-28T18:37:15.249" v="4045"/>
          <ac:inkMkLst>
            <pc:docMk/>
            <pc:sldMk cId="698979402" sldId="285"/>
            <ac:inkMk id="27" creationId="{6FF608EF-B680-291C-6B55-FF5A5DD7284D}"/>
          </ac:inkMkLst>
        </pc:inkChg>
        <pc:inkChg chg="add del">
          <ac:chgData name="hoàn nguyễn" userId="a3ef0d7c900655ba" providerId="LiveId" clId="{9D8CB48C-A3C0-4515-A4F9-F13268389657}" dt="2025-06-28T18:35:07.149" v="4027" actId="9405"/>
          <ac:inkMkLst>
            <pc:docMk/>
            <pc:sldMk cId="698979402" sldId="285"/>
            <ac:inkMk id="28" creationId="{EE1B628C-4608-48BC-6F94-8B17DDA8FF8D}"/>
          </ac:inkMkLst>
        </pc:inkChg>
        <pc:inkChg chg="add del">
          <ac:chgData name="hoàn nguyễn" userId="a3ef0d7c900655ba" providerId="LiveId" clId="{9D8CB48C-A3C0-4515-A4F9-F13268389657}" dt="2025-06-28T18:37:23.613" v="4048" actId="9405"/>
          <ac:inkMkLst>
            <pc:docMk/>
            <pc:sldMk cId="698979402" sldId="285"/>
            <ac:inkMk id="30" creationId="{938CAA9C-023C-DB6B-EF76-D32E4AA9E8B0}"/>
          </ac:inkMkLst>
        </pc:inkChg>
        <pc:inkChg chg="add del">
          <ac:chgData name="hoàn nguyễn" userId="a3ef0d7c900655ba" providerId="LiveId" clId="{9D8CB48C-A3C0-4515-A4F9-F13268389657}" dt="2025-06-28T18:37:27.128" v="4050"/>
          <ac:inkMkLst>
            <pc:docMk/>
            <pc:sldMk cId="698979402" sldId="285"/>
            <ac:inkMk id="31" creationId="{3038760F-B6B2-39A6-73DB-2FEEE6CB4D2C}"/>
          </ac:inkMkLst>
        </pc:inkChg>
        <pc:inkChg chg="add mod">
          <ac:chgData name="hoàn nguyễn" userId="a3ef0d7c900655ba" providerId="LiveId" clId="{9D8CB48C-A3C0-4515-A4F9-F13268389657}" dt="2025-06-28T18:37:28.965" v="4051"/>
          <ac:inkMkLst>
            <pc:docMk/>
            <pc:sldMk cId="698979402" sldId="285"/>
            <ac:inkMk id="32" creationId="{E03ED4EE-37FB-2D92-ABFB-3705F67A7E90}"/>
          </ac:inkMkLst>
        </pc:inkChg>
        <pc:inkChg chg="add del">
          <ac:chgData name="hoàn nguyễn" userId="a3ef0d7c900655ba" providerId="LiveId" clId="{9D8CB48C-A3C0-4515-A4F9-F13268389657}" dt="2025-06-28T18:37:35.014" v="4053"/>
          <ac:inkMkLst>
            <pc:docMk/>
            <pc:sldMk cId="698979402" sldId="285"/>
            <ac:inkMk id="33" creationId="{204F4726-12F3-0564-2CE5-873E77F52E15}"/>
          </ac:inkMkLst>
        </pc:inkChg>
        <pc:inkChg chg="add mod">
          <ac:chgData name="hoàn nguyễn" userId="a3ef0d7c900655ba" providerId="LiveId" clId="{9D8CB48C-A3C0-4515-A4F9-F13268389657}" dt="2025-06-28T18:37:37.844" v="4054"/>
          <ac:inkMkLst>
            <pc:docMk/>
            <pc:sldMk cId="698979402" sldId="285"/>
            <ac:inkMk id="34" creationId="{47B91A8A-B93D-5F93-5A60-9899670D5FD0}"/>
          </ac:inkMkLst>
        </pc:inkChg>
        <pc:inkChg chg="add del">
          <ac:chgData name="hoàn nguyễn" userId="a3ef0d7c900655ba" providerId="LiveId" clId="{9D8CB48C-A3C0-4515-A4F9-F13268389657}" dt="2025-06-28T18:38:00.369" v="4057"/>
          <ac:inkMkLst>
            <pc:docMk/>
            <pc:sldMk cId="698979402" sldId="285"/>
            <ac:inkMk id="35" creationId="{ECF74648-AC88-4F0D-6ADA-B529E559AE09}"/>
          </ac:inkMkLst>
        </pc:inkChg>
        <pc:inkChg chg="add del mod">
          <ac:chgData name="hoàn nguyễn" userId="a3ef0d7c900655ba" providerId="LiveId" clId="{9D8CB48C-A3C0-4515-A4F9-F13268389657}" dt="2025-06-28T18:38:11.629" v="4059"/>
          <ac:inkMkLst>
            <pc:docMk/>
            <pc:sldMk cId="698979402" sldId="285"/>
            <ac:inkMk id="36" creationId="{74667E89-EBAE-1A86-5F3A-A1CBBF4EA9B6}"/>
          </ac:inkMkLst>
        </pc:inkChg>
        <pc:inkChg chg="add del">
          <ac:chgData name="hoàn nguyễn" userId="a3ef0d7c900655ba" providerId="LiveId" clId="{9D8CB48C-A3C0-4515-A4F9-F13268389657}" dt="2025-06-28T18:38:27.998" v="4062"/>
          <ac:inkMkLst>
            <pc:docMk/>
            <pc:sldMk cId="698979402" sldId="285"/>
            <ac:inkMk id="37" creationId="{F3970F3C-424A-DDFB-5397-81B9B180B1BD}"/>
          </ac:inkMkLst>
        </pc:inkChg>
        <pc:inkChg chg="add mod">
          <ac:chgData name="hoàn nguyễn" userId="a3ef0d7c900655ba" providerId="LiveId" clId="{9D8CB48C-A3C0-4515-A4F9-F13268389657}" dt="2025-06-28T18:38:29.861" v="4063"/>
          <ac:inkMkLst>
            <pc:docMk/>
            <pc:sldMk cId="698979402" sldId="285"/>
            <ac:inkMk id="38" creationId="{5916350B-3AD3-9A49-2C25-24824FC33A0D}"/>
          </ac:inkMkLst>
        </pc:inkChg>
        <pc:cxnChg chg="add del mod">
          <ac:chgData name="hoàn nguyễn" userId="a3ef0d7c900655ba" providerId="LiveId" clId="{9D8CB48C-A3C0-4515-A4F9-F13268389657}" dt="2025-06-28T18:33:47.318" v="4005" actId="478"/>
          <ac:cxnSpMkLst>
            <pc:docMk/>
            <pc:sldMk cId="698979402" sldId="285"/>
            <ac:cxnSpMk id="16" creationId="{8D0A0EB8-96B5-FC0C-9ABF-5437DE9E1A0E}"/>
          </ac:cxnSpMkLst>
        </pc:cxnChg>
      </pc:sldChg>
      <pc:sldChg chg="add">
        <pc:chgData name="hoàn nguyễn" userId="a3ef0d7c900655ba" providerId="LiveId" clId="{9D8CB48C-A3C0-4515-A4F9-F13268389657}" dt="2025-06-28T21:28:34.225" v="4064" actId="2890"/>
        <pc:sldMkLst>
          <pc:docMk/>
          <pc:sldMk cId="2195923196" sldId="28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8T18:37:27.127"/>
    </inkml:context>
    <inkml:brush xml:id="br0">
      <inkml:brushProperty name="width" value="0.05" units="cm"/>
      <inkml:brushProperty name="height" value="0.05" units="cm"/>
      <inkml:brushProperty name="color" value="#E71224"/>
    </inkml:brush>
  </inkml:definitions>
  <inkml:trace contextRef="#ctx0" brushRef="#br0">0 6 23937,'1271'0'0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8T18:37:35.013"/>
    </inkml:context>
    <inkml:brush xml:id="br0">
      <inkml:brushProperty name="width" value="0.05" units="cm"/>
      <inkml:brushProperty name="height" value="0.05" units="cm"/>
      <inkml:brushProperty name="color" value="#E71224"/>
    </inkml:brush>
  </inkml:definitions>
  <inkml:trace contextRef="#ctx0" brushRef="#br0">0 6 23839,'1165'0'0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8T18:38:27.997"/>
    </inkml:context>
    <inkml:brush xml:id="br0">
      <inkml:brushProperty name="width" value="0.05" units="cm"/>
      <inkml:brushProperty name="height" value="0.05" units="cm"/>
      <inkml:brushProperty name="color" value="#E71224"/>
    </inkml:brush>
  </inkml:definitions>
  <inkml:trace contextRef="#ctx0" brushRef="#br0">0 11 23985,'2154'0'0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30T15:58:45.185"/>
    </inkml:context>
    <inkml:brush xml:id="br0">
      <inkml:brushProperty name="width" value="0.05" units="cm"/>
      <inkml:brushProperty name="height" value="0.05" units="cm"/>
      <inkml:brushProperty name="color" value="#E71224"/>
    </inkml:brush>
  </inkml:definitions>
  <inkml:trace contextRef="#ctx0" brushRef="#br0">0 6 23937,'1271'0'0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CF754-13EE-4C4D-BD9E-23373CBAADCB}" type="datetimeFigureOut">
              <a:rPr lang="en-US" smtClean="0"/>
              <a:t>02/07/2025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A5609C-00B1-4265-86BC-8A3875278274}" type="slidenum">
              <a:rPr lang="en-US" smtClean="0"/>
              <a:t>‹#›</a:t>
            </a:fld>
            <a:endParaRPr lang="en-US"/>
          </a:p>
        </p:txBody>
      </p:sp>
    </p:spTree>
    <p:extLst>
      <p:ext uri="{BB962C8B-B14F-4D97-AF65-F5344CB8AC3E}">
        <p14:creationId xmlns:p14="http://schemas.microsoft.com/office/powerpoint/2010/main" val="158924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2</a:t>
            </a:fld>
            <a:endParaRPr lang="en-US"/>
          </a:p>
        </p:txBody>
      </p:sp>
    </p:spTree>
    <p:extLst>
      <p:ext uri="{BB962C8B-B14F-4D97-AF65-F5344CB8AC3E}">
        <p14:creationId xmlns:p14="http://schemas.microsoft.com/office/powerpoint/2010/main" val="1043874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B85BE-6BEC-8AC3-20B8-F2BC6D0CF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0B4E9-C3E7-BC00-ACF7-BBC3D6AA2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582943-8E4A-0C5B-422F-9EE008727B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A91ADF-70D6-7258-8800-0F2E1CFEE80B}"/>
              </a:ext>
            </a:extLst>
          </p:cNvPr>
          <p:cNvSpPr>
            <a:spLocks noGrp="1"/>
          </p:cNvSpPr>
          <p:nvPr>
            <p:ph type="sldNum" sz="quarter" idx="5"/>
          </p:nvPr>
        </p:nvSpPr>
        <p:spPr/>
        <p:txBody>
          <a:bodyPr/>
          <a:lstStyle/>
          <a:p>
            <a:fld id="{60A5609C-00B1-4265-86BC-8A3875278274}" type="slidenum">
              <a:rPr lang="en-US" smtClean="0"/>
              <a:t>11</a:t>
            </a:fld>
            <a:endParaRPr lang="en-US"/>
          </a:p>
        </p:txBody>
      </p:sp>
    </p:spTree>
    <p:extLst>
      <p:ext uri="{BB962C8B-B14F-4D97-AF65-F5344CB8AC3E}">
        <p14:creationId xmlns:p14="http://schemas.microsoft.com/office/powerpoint/2010/main" val="301202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4C12D-2C53-45B9-232F-B74F8F3B3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D2CA5-914D-51DC-4395-438B2D965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239D3-EA08-1F26-5238-9660BEF7D4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63192E-630B-E2E6-DD71-6DE66BA870E3}"/>
              </a:ext>
            </a:extLst>
          </p:cNvPr>
          <p:cNvSpPr>
            <a:spLocks noGrp="1"/>
          </p:cNvSpPr>
          <p:nvPr>
            <p:ph type="sldNum" sz="quarter" idx="5"/>
          </p:nvPr>
        </p:nvSpPr>
        <p:spPr/>
        <p:txBody>
          <a:bodyPr/>
          <a:lstStyle/>
          <a:p>
            <a:fld id="{60A5609C-00B1-4265-86BC-8A3875278274}" type="slidenum">
              <a:rPr lang="en-US" smtClean="0"/>
              <a:t>12</a:t>
            </a:fld>
            <a:endParaRPr lang="en-US"/>
          </a:p>
        </p:txBody>
      </p:sp>
    </p:spTree>
    <p:extLst>
      <p:ext uri="{BB962C8B-B14F-4D97-AF65-F5344CB8AC3E}">
        <p14:creationId xmlns:p14="http://schemas.microsoft.com/office/powerpoint/2010/main" val="125944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04F0-365E-1D1F-8120-C18349D68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5D8E9A-3D23-1708-435E-A623533FA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7AC64-64F2-EE79-3845-79C39C228C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DFE92B-D7D0-E8F4-2697-15A76B73936E}"/>
              </a:ext>
            </a:extLst>
          </p:cNvPr>
          <p:cNvSpPr>
            <a:spLocks noGrp="1"/>
          </p:cNvSpPr>
          <p:nvPr>
            <p:ph type="sldNum" sz="quarter" idx="5"/>
          </p:nvPr>
        </p:nvSpPr>
        <p:spPr/>
        <p:txBody>
          <a:bodyPr/>
          <a:lstStyle/>
          <a:p>
            <a:fld id="{60A5609C-00B1-4265-86BC-8A3875278274}" type="slidenum">
              <a:rPr lang="en-US" smtClean="0"/>
              <a:t>13</a:t>
            </a:fld>
            <a:endParaRPr lang="en-US"/>
          </a:p>
        </p:txBody>
      </p:sp>
    </p:spTree>
    <p:extLst>
      <p:ext uri="{BB962C8B-B14F-4D97-AF65-F5344CB8AC3E}">
        <p14:creationId xmlns:p14="http://schemas.microsoft.com/office/powerpoint/2010/main" val="3924527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6FB8-08A4-46EC-F65F-BBE785572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1A01B-DBDE-E26C-B1E7-F6324DB77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310B8-0528-61B8-B209-0764D9FCC2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2394EC-B932-73BC-CDAB-D2832F72F0E1}"/>
              </a:ext>
            </a:extLst>
          </p:cNvPr>
          <p:cNvSpPr>
            <a:spLocks noGrp="1"/>
          </p:cNvSpPr>
          <p:nvPr>
            <p:ph type="sldNum" sz="quarter" idx="5"/>
          </p:nvPr>
        </p:nvSpPr>
        <p:spPr/>
        <p:txBody>
          <a:bodyPr/>
          <a:lstStyle/>
          <a:p>
            <a:fld id="{60A5609C-00B1-4265-86BC-8A3875278274}" type="slidenum">
              <a:rPr lang="en-US" smtClean="0"/>
              <a:t>14</a:t>
            </a:fld>
            <a:endParaRPr lang="en-US"/>
          </a:p>
        </p:txBody>
      </p:sp>
    </p:spTree>
    <p:extLst>
      <p:ext uri="{BB962C8B-B14F-4D97-AF65-F5344CB8AC3E}">
        <p14:creationId xmlns:p14="http://schemas.microsoft.com/office/powerpoint/2010/main" val="1248275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EA141-977F-1323-4140-7C2BAF4BB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187659-488D-2639-5152-60AA90F46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5C969-C24E-63F3-23EF-DF3E908A8A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DA9641-8074-ED6D-D7BD-1B5E5CFEB77C}"/>
              </a:ext>
            </a:extLst>
          </p:cNvPr>
          <p:cNvSpPr>
            <a:spLocks noGrp="1"/>
          </p:cNvSpPr>
          <p:nvPr>
            <p:ph type="sldNum" sz="quarter" idx="5"/>
          </p:nvPr>
        </p:nvSpPr>
        <p:spPr/>
        <p:txBody>
          <a:bodyPr/>
          <a:lstStyle/>
          <a:p>
            <a:fld id="{60A5609C-00B1-4265-86BC-8A3875278274}" type="slidenum">
              <a:rPr lang="en-US" smtClean="0"/>
              <a:t>15</a:t>
            </a:fld>
            <a:endParaRPr lang="en-US"/>
          </a:p>
        </p:txBody>
      </p:sp>
    </p:spTree>
    <p:extLst>
      <p:ext uri="{BB962C8B-B14F-4D97-AF65-F5344CB8AC3E}">
        <p14:creationId xmlns:p14="http://schemas.microsoft.com/office/powerpoint/2010/main" val="420731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D1FC9-B908-ECB9-C8B3-0A8E4AC47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D0B54E-4597-F337-A313-252FEF4EB0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4A0644-5F3F-480F-3D42-1581867FFE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228A2C-CCD0-433D-CAEA-5056A2F6143F}"/>
              </a:ext>
            </a:extLst>
          </p:cNvPr>
          <p:cNvSpPr>
            <a:spLocks noGrp="1"/>
          </p:cNvSpPr>
          <p:nvPr>
            <p:ph type="sldNum" sz="quarter" idx="5"/>
          </p:nvPr>
        </p:nvSpPr>
        <p:spPr/>
        <p:txBody>
          <a:bodyPr/>
          <a:lstStyle/>
          <a:p>
            <a:fld id="{60A5609C-00B1-4265-86BC-8A3875278274}" type="slidenum">
              <a:rPr lang="en-US" smtClean="0"/>
              <a:t>16</a:t>
            </a:fld>
            <a:endParaRPr lang="en-US"/>
          </a:p>
        </p:txBody>
      </p:sp>
    </p:spTree>
    <p:extLst>
      <p:ext uri="{BB962C8B-B14F-4D97-AF65-F5344CB8AC3E}">
        <p14:creationId xmlns:p14="http://schemas.microsoft.com/office/powerpoint/2010/main" val="2753077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CF845-F664-A822-98B1-E68E92E64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0BC49-3E7F-218D-20CA-F079DFD9E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D223F-1E87-07E2-A460-0D55FC359E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A1DA19-7444-B534-0819-330FCC7946C9}"/>
              </a:ext>
            </a:extLst>
          </p:cNvPr>
          <p:cNvSpPr>
            <a:spLocks noGrp="1"/>
          </p:cNvSpPr>
          <p:nvPr>
            <p:ph type="sldNum" sz="quarter" idx="5"/>
          </p:nvPr>
        </p:nvSpPr>
        <p:spPr/>
        <p:txBody>
          <a:bodyPr/>
          <a:lstStyle/>
          <a:p>
            <a:fld id="{60A5609C-00B1-4265-86BC-8A3875278274}" type="slidenum">
              <a:rPr lang="en-US" smtClean="0"/>
              <a:t>17</a:t>
            </a:fld>
            <a:endParaRPr lang="en-US"/>
          </a:p>
        </p:txBody>
      </p:sp>
    </p:spTree>
    <p:extLst>
      <p:ext uri="{BB962C8B-B14F-4D97-AF65-F5344CB8AC3E}">
        <p14:creationId xmlns:p14="http://schemas.microsoft.com/office/powerpoint/2010/main" val="2743693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9ABB4-0ACD-9373-0B19-1C554EFD8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96005-7CEE-CA45-F4B5-008E78D2D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7B5D6-B26B-76D1-F6B0-D1D63182C8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718520-6807-4553-2B62-B36896A731AB}"/>
              </a:ext>
            </a:extLst>
          </p:cNvPr>
          <p:cNvSpPr>
            <a:spLocks noGrp="1"/>
          </p:cNvSpPr>
          <p:nvPr>
            <p:ph type="sldNum" sz="quarter" idx="5"/>
          </p:nvPr>
        </p:nvSpPr>
        <p:spPr/>
        <p:txBody>
          <a:bodyPr/>
          <a:lstStyle/>
          <a:p>
            <a:fld id="{60A5609C-00B1-4265-86BC-8A3875278274}" type="slidenum">
              <a:rPr lang="en-US" smtClean="0"/>
              <a:t>18</a:t>
            </a:fld>
            <a:endParaRPr lang="en-US"/>
          </a:p>
        </p:txBody>
      </p:sp>
    </p:spTree>
    <p:extLst>
      <p:ext uri="{BB962C8B-B14F-4D97-AF65-F5344CB8AC3E}">
        <p14:creationId xmlns:p14="http://schemas.microsoft.com/office/powerpoint/2010/main" val="317080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7D69-7E37-8CCE-E9CE-B578A48FB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C56A7-2FF3-CDE1-9D05-3E4DB51D4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898638-5EA9-4B3C-65E7-659F48B9C72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3DD16B-A14F-5D16-1FCA-3DF175C4E061}"/>
              </a:ext>
            </a:extLst>
          </p:cNvPr>
          <p:cNvSpPr>
            <a:spLocks noGrp="1"/>
          </p:cNvSpPr>
          <p:nvPr>
            <p:ph type="sldNum" sz="quarter" idx="5"/>
          </p:nvPr>
        </p:nvSpPr>
        <p:spPr/>
        <p:txBody>
          <a:bodyPr/>
          <a:lstStyle/>
          <a:p>
            <a:fld id="{60A5609C-00B1-4265-86BC-8A3875278274}" type="slidenum">
              <a:rPr lang="en-US" smtClean="0"/>
              <a:t>19</a:t>
            </a:fld>
            <a:endParaRPr lang="en-US"/>
          </a:p>
        </p:txBody>
      </p:sp>
    </p:spTree>
    <p:extLst>
      <p:ext uri="{BB962C8B-B14F-4D97-AF65-F5344CB8AC3E}">
        <p14:creationId xmlns:p14="http://schemas.microsoft.com/office/powerpoint/2010/main" val="3071859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9A068-D949-5572-4AB1-4B4E4114B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1DCB7-64FD-9B41-E39C-7951D753C8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EC165D-9237-A840-3041-7C6AF5507D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38BC04-97F1-FACB-E538-E70AAB136A47}"/>
              </a:ext>
            </a:extLst>
          </p:cNvPr>
          <p:cNvSpPr>
            <a:spLocks noGrp="1"/>
          </p:cNvSpPr>
          <p:nvPr>
            <p:ph type="sldNum" sz="quarter" idx="5"/>
          </p:nvPr>
        </p:nvSpPr>
        <p:spPr/>
        <p:txBody>
          <a:bodyPr/>
          <a:lstStyle/>
          <a:p>
            <a:fld id="{60A5609C-00B1-4265-86BC-8A3875278274}" type="slidenum">
              <a:rPr lang="en-US" smtClean="0"/>
              <a:t>20</a:t>
            </a:fld>
            <a:endParaRPr lang="en-US"/>
          </a:p>
        </p:txBody>
      </p:sp>
    </p:spTree>
    <p:extLst>
      <p:ext uri="{BB962C8B-B14F-4D97-AF65-F5344CB8AC3E}">
        <p14:creationId xmlns:p14="http://schemas.microsoft.com/office/powerpoint/2010/main" val="907162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F3EB3-AFA8-EBC7-D201-F85FDC8863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D8186-2CD3-E7DE-0559-9058B8B20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2692D-A6F6-4DB7-FE1A-3001C611F8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01425C-B876-45CE-BBC6-6FF53F0A1AFF}"/>
              </a:ext>
            </a:extLst>
          </p:cNvPr>
          <p:cNvSpPr>
            <a:spLocks noGrp="1"/>
          </p:cNvSpPr>
          <p:nvPr>
            <p:ph type="sldNum" sz="quarter" idx="5"/>
          </p:nvPr>
        </p:nvSpPr>
        <p:spPr/>
        <p:txBody>
          <a:bodyPr/>
          <a:lstStyle/>
          <a:p>
            <a:fld id="{60A5609C-00B1-4265-86BC-8A3875278274}" type="slidenum">
              <a:rPr lang="en-US" smtClean="0"/>
              <a:t>3</a:t>
            </a:fld>
            <a:endParaRPr lang="en-US"/>
          </a:p>
        </p:txBody>
      </p:sp>
    </p:spTree>
    <p:extLst>
      <p:ext uri="{BB962C8B-B14F-4D97-AF65-F5344CB8AC3E}">
        <p14:creationId xmlns:p14="http://schemas.microsoft.com/office/powerpoint/2010/main" val="1262878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688F-AFB4-788C-C21A-972179420A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48A9A-7AD8-4997-3D61-3C936CF20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63652-F0AD-AD56-98F0-03D68296F8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D629DE-FFAD-AD7A-E358-E1ABB0923E23}"/>
              </a:ext>
            </a:extLst>
          </p:cNvPr>
          <p:cNvSpPr>
            <a:spLocks noGrp="1"/>
          </p:cNvSpPr>
          <p:nvPr>
            <p:ph type="sldNum" sz="quarter" idx="5"/>
          </p:nvPr>
        </p:nvSpPr>
        <p:spPr/>
        <p:txBody>
          <a:bodyPr/>
          <a:lstStyle/>
          <a:p>
            <a:fld id="{60A5609C-00B1-4265-86BC-8A3875278274}" type="slidenum">
              <a:rPr lang="en-US" smtClean="0"/>
              <a:t>21</a:t>
            </a:fld>
            <a:endParaRPr lang="en-US"/>
          </a:p>
        </p:txBody>
      </p:sp>
    </p:spTree>
    <p:extLst>
      <p:ext uri="{BB962C8B-B14F-4D97-AF65-F5344CB8AC3E}">
        <p14:creationId xmlns:p14="http://schemas.microsoft.com/office/powerpoint/2010/main" val="3234719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84562-689A-6BF4-C179-A7B0CCADE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8DDE9-475F-06A9-C9A9-3D46F35F0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D3C93-5B73-EFAB-7B5C-6282D060DA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B72066-A721-A2DD-94A9-76E4C2989720}"/>
              </a:ext>
            </a:extLst>
          </p:cNvPr>
          <p:cNvSpPr>
            <a:spLocks noGrp="1"/>
          </p:cNvSpPr>
          <p:nvPr>
            <p:ph type="sldNum" sz="quarter" idx="5"/>
          </p:nvPr>
        </p:nvSpPr>
        <p:spPr/>
        <p:txBody>
          <a:bodyPr/>
          <a:lstStyle/>
          <a:p>
            <a:fld id="{60A5609C-00B1-4265-86BC-8A3875278274}" type="slidenum">
              <a:rPr lang="en-US" smtClean="0"/>
              <a:t>22</a:t>
            </a:fld>
            <a:endParaRPr lang="en-US"/>
          </a:p>
        </p:txBody>
      </p:sp>
    </p:spTree>
    <p:extLst>
      <p:ext uri="{BB962C8B-B14F-4D97-AF65-F5344CB8AC3E}">
        <p14:creationId xmlns:p14="http://schemas.microsoft.com/office/powerpoint/2010/main" val="1882242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B39B8-7813-AEA6-35A1-CF7E008DA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1678B9-38D4-8FEC-77CB-F37C42E372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A5C24-E663-5FEB-CD9A-FE903DA943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201885-F394-ED95-16F4-94D24EB21C3F}"/>
              </a:ext>
            </a:extLst>
          </p:cNvPr>
          <p:cNvSpPr>
            <a:spLocks noGrp="1"/>
          </p:cNvSpPr>
          <p:nvPr>
            <p:ph type="sldNum" sz="quarter" idx="5"/>
          </p:nvPr>
        </p:nvSpPr>
        <p:spPr/>
        <p:txBody>
          <a:bodyPr/>
          <a:lstStyle/>
          <a:p>
            <a:fld id="{60A5609C-00B1-4265-86BC-8A3875278274}" type="slidenum">
              <a:rPr lang="en-US" smtClean="0"/>
              <a:t>23</a:t>
            </a:fld>
            <a:endParaRPr lang="en-US"/>
          </a:p>
        </p:txBody>
      </p:sp>
    </p:spTree>
    <p:extLst>
      <p:ext uri="{BB962C8B-B14F-4D97-AF65-F5344CB8AC3E}">
        <p14:creationId xmlns:p14="http://schemas.microsoft.com/office/powerpoint/2010/main" val="2261387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87D53-F830-2C17-B45A-C590146DB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C79CC-0080-82F6-1933-D541DC260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2CB79-10DD-E42C-243C-3BFD257AD1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19B489-61BA-0A63-CE4A-9FEE54DDEA00}"/>
              </a:ext>
            </a:extLst>
          </p:cNvPr>
          <p:cNvSpPr>
            <a:spLocks noGrp="1"/>
          </p:cNvSpPr>
          <p:nvPr>
            <p:ph type="sldNum" sz="quarter" idx="5"/>
          </p:nvPr>
        </p:nvSpPr>
        <p:spPr/>
        <p:txBody>
          <a:bodyPr/>
          <a:lstStyle/>
          <a:p>
            <a:fld id="{60A5609C-00B1-4265-86BC-8A3875278274}" type="slidenum">
              <a:rPr lang="en-US" smtClean="0"/>
              <a:t>24</a:t>
            </a:fld>
            <a:endParaRPr lang="en-US"/>
          </a:p>
        </p:txBody>
      </p:sp>
    </p:spTree>
    <p:extLst>
      <p:ext uri="{BB962C8B-B14F-4D97-AF65-F5344CB8AC3E}">
        <p14:creationId xmlns:p14="http://schemas.microsoft.com/office/powerpoint/2010/main" val="1714768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CEAA5-0923-BEFF-3FFF-4501E11B1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55EAD-E67C-513A-AE5C-B7C7A5A2D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2961D-075E-243A-5D87-075096BFF94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CB1592-1C77-4D92-2046-F5C5FFD71C6A}"/>
              </a:ext>
            </a:extLst>
          </p:cNvPr>
          <p:cNvSpPr>
            <a:spLocks noGrp="1"/>
          </p:cNvSpPr>
          <p:nvPr>
            <p:ph type="sldNum" sz="quarter" idx="5"/>
          </p:nvPr>
        </p:nvSpPr>
        <p:spPr/>
        <p:txBody>
          <a:bodyPr/>
          <a:lstStyle/>
          <a:p>
            <a:fld id="{60A5609C-00B1-4265-86BC-8A3875278274}" type="slidenum">
              <a:rPr lang="en-US" smtClean="0"/>
              <a:t>25</a:t>
            </a:fld>
            <a:endParaRPr lang="en-US"/>
          </a:p>
        </p:txBody>
      </p:sp>
    </p:spTree>
    <p:extLst>
      <p:ext uri="{BB962C8B-B14F-4D97-AF65-F5344CB8AC3E}">
        <p14:creationId xmlns:p14="http://schemas.microsoft.com/office/powerpoint/2010/main" val="3203329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26</a:t>
            </a:fld>
            <a:endParaRPr lang="en-US"/>
          </a:p>
        </p:txBody>
      </p:sp>
    </p:spTree>
    <p:extLst>
      <p:ext uri="{BB962C8B-B14F-4D97-AF65-F5344CB8AC3E}">
        <p14:creationId xmlns:p14="http://schemas.microsoft.com/office/powerpoint/2010/main" val="1525142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AB4F2-0D15-2C72-9E9C-6110DA5F6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012258-23E6-3719-6BBA-9389D95C6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D614E-27D1-A726-C5CB-A1923A9506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7F5F90-2E27-4B0C-3082-80275575E9C3}"/>
              </a:ext>
            </a:extLst>
          </p:cNvPr>
          <p:cNvSpPr>
            <a:spLocks noGrp="1"/>
          </p:cNvSpPr>
          <p:nvPr>
            <p:ph type="sldNum" sz="quarter" idx="5"/>
          </p:nvPr>
        </p:nvSpPr>
        <p:spPr/>
        <p:txBody>
          <a:bodyPr/>
          <a:lstStyle/>
          <a:p>
            <a:fld id="{60A5609C-00B1-4265-86BC-8A3875278274}" type="slidenum">
              <a:rPr lang="en-US" smtClean="0"/>
              <a:t>4</a:t>
            </a:fld>
            <a:endParaRPr lang="en-US"/>
          </a:p>
        </p:txBody>
      </p:sp>
    </p:spTree>
    <p:extLst>
      <p:ext uri="{BB962C8B-B14F-4D97-AF65-F5344CB8AC3E}">
        <p14:creationId xmlns:p14="http://schemas.microsoft.com/office/powerpoint/2010/main" val="1224800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47127-B945-4C37-F53E-0E4946033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DF9A8-52F5-F3C2-B416-78296CE9C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7EE04-1F4D-C4EC-A16B-62016A009A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5D26B5-0969-00DA-2A89-F6B2F96EA784}"/>
              </a:ext>
            </a:extLst>
          </p:cNvPr>
          <p:cNvSpPr>
            <a:spLocks noGrp="1"/>
          </p:cNvSpPr>
          <p:nvPr>
            <p:ph type="sldNum" sz="quarter" idx="5"/>
          </p:nvPr>
        </p:nvSpPr>
        <p:spPr/>
        <p:txBody>
          <a:bodyPr/>
          <a:lstStyle/>
          <a:p>
            <a:fld id="{60A5609C-00B1-4265-86BC-8A3875278274}" type="slidenum">
              <a:rPr lang="en-US" smtClean="0"/>
              <a:t>5</a:t>
            </a:fld>
            <a:endParaRPr lang="en-US"/>
          </a:p>
        </p:txBody>
      </p:sp>
    </p:spTree>
    <p:extLst>
      <p:ext uri="{BB962C8B-B14F-4D97-AF65-F5344CB8AC3E}">
        <p14:creationId xmlns:p14="http://schemas.microsoft.com/office/powerpoint/2010/main" val="1368297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F7CB-4F24-DC53-95D4-63501B08A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6EB725-72F0-BF35-6194-43C78174F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0723A-E62F-9F6B-EE63-ED8CB02FF6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3933E2-EE23-9182-B19B-3B2F360D5C9F}"/>
              </a:ext>
            </a:extLst>
          </p:cNvPr>
          <p:cNvSpPr>
            <a:spLocks noGrp="1"/>
          </p:cNvSpPr>
          <p:nvPr>
            <p:ph type="sldNum" sz="quarter" idx="5"/>
          </p:nvPr>
        </p:nvSpPr>
        <p:spPr/>
        <p:txBody>
          <a:bodyPr/>
          <a:lstStyle/>
          <a:p>
            <a:fld id="{60A5609C-00B1-4265-86BC-8A3875278274}" type="slidenum">
              <a:rPr lang="en-US" smtClean="0"/>
              <a:t>6</a:t>
            </a:fld>
            <a:endParaRPr lang="en-US"/>
          </a:p>
        </p:txBody>
      </p:sp>
    </p:spTree>
    <p:extLst>
      <p:ext uri="{BB962C8B-B14F-4D97-AF65-F5344CB8AC3E}">
        <p14:creationId xmlns:p14="http://schemas.microsoft.com/office/powerpoint/2010/main" val="3705563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BE27-FF3A-8FFE-098C-76ED6628FD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00451-7E46-16C8-AB89-088D2143C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9B7F8-D175-5EAE-608A-1818336DA6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DBD619-118E-2EFB-C2BE-6E5794175BEF}"/>
              </a:ext>
            </a:extLst>
          </p:cNvPr>
          <p:cNvSpPr>
            <a:spLocks noGrp="1"/>
          </p:cNvSpPr>
          <p:nvPr>
            <p:ph type="sldNum" sz="quarter" idx="5"/>
          </p:nvPr>
        </p:nvSpPr>
        <p:spPr/>
        <p:txBody>
          <a:bodyPr/>
          <a:lstStyle/>
          <a:p>
            <a:fld id="{60A5609C-00B1-4265-86BC-8A3875278274}" type="slidenum">
              <a:rPr lang="en-US" smtClean="0"/>
              <a:t>7</a:t>
            </a:fld>
            <a:endParaRPr lang="en-US"/>
          </a:p>
        </p:txBody>
      </p:sp>
    </p:spTree>
    <p:extLst>
      <p:ext uri="{BB962C8B-B14F-4D97-AF65-F5344CB8AC3E}">
        <p14:creationId xmlns:p14="http://schemas.microsoft.com/office/powerpoint/2010/main" val="3992937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8</a:t>
            </a:fld>
            <a:endParaRPr lang="en-US"/>
          </a:p>
        </p:txBody>
      </p:sp>
    </p:spTree>
    <p:extLst>
      <p:ext uri="{BB962C8B-B14F-4D97-AF65-F5344CB8AC3E}">
        <p14:creationId xmlns:p14="http://schemas.microsoft.com/office/powerpoint/2010/main" val="211841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37C81-EE6C-17A0-FA90-83D9FF2369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54571-DD17-AD44-CE2B-3ED788D10B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D5165-FAB3-0698-B85C-4C5084EA67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1DB41C-04C5-F4D2-55C3-236D4DB02D36}"/>
              </a:ext>
            </a:extLst>
          </p:cNvPr>
          <p:cNvSpPr>
            <a:spLocks noGrp="1"/>
          </p:cNvSpPr>
          <p:nvPr>
            <p:ph type="sldNum" sz="quarter" idx="5"/>
          </p:nvPr>
        </p:nvSpPr>
        <p:spPr/>
        <p:txBody>
          <a:bodyPr/>
          <a:lstStyle/>
          <a:p>
            <a:fld id="{60A5609C-00B1-4265-86BC-8A3875278274}" type="slidenum">
              <a:rPr lang="en-US" smtClean="0"/>
              <a:t>9</a:t>
            </a:fld>
            <a:endParaRPr lang="en-US"/>
          </a:p>
        </p:txBody>
      </p:sp>
    </p:spTree>
    <p:extLst>
      <p:ext uri="{BB962C8B-B14F-4D97-AF65-F5344CB8AC3E}">
        <p14:creationId xmlns:p14="http://schemas.microsoft.com/office/powerpoint/2010/main" val="360595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7B16C-8F98-3C3E-A1E3-EE612BC22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1845C-98EA-47EF-E5A1-858229016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3561E-4990-E4CF-3B05-43F5EAB998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6D6052C-C841-A30C-5089-EECBE5BE9FE1}"/>
              </a:ext>
            </a:extLst>
          </p:cNvPr>
          <p:cNvSpPr>
            <a:spLocks noGrp="1"/>
          </p:cNvSpPr>
          <p:nvPr>
            <p:ph type="sldNum" sz="quarter" idx="5"/>
          </p:nvPr>
        </p:nvSpPr>
        <p:spPr/>
        <p:txBody>
          <a:bodyPr/>
          <a:lstStyle/>
          <a:p>
            <a:fld id="{60A5609C-00B1-4265-86BC-8A3875278274}" type="slidenum">
              <a:rPr lang="en-US" smtClean="0"/>
              <a:t>10</a:t>
            </a:fld>
            <a:endParaRPr lang="en-US"/>
          </a:p>
        </p:txBody>
      </p:sp>
    </p:spTree>
    <p:extLst>
      <p:ext uri="{BB962C8B-B14F-4D97-AF65-F5344CB8AC3E}">
        <p14:creationId xmlns:p14="http://schemas.microsoft.com/office/powerpoint/2010/main" val="225528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02/07/2025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customXml" Target="../ink/ink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customXml" Target="../ink/ink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harlfoxem/housesalesprediction"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11582400" y="548674"/>
            <a:ext cx="5638800" cy="8481025"/>
            <a:chOff x="22074" y="4586"/>
            <a:chExt cx="812800" cy="1120007"/>
          </a:xfrm>
        </p:grpSpPr>
        <p:sp>
          <p:nvSpPr>
            <p:cNvPr id="3" name="Freeform 3"/>
            <p:cNvSpPr/>
            <p:nvPr/>
          </p:nvSpPr>
          <p:spPr>
            <a:xfrm>
              <a:off x="22074" y="4586"/>
              <a:ext cx="812800" cy="1120007"/>
            </a:xfrm>
            <a:custGeom>
              <a:avLst/>
              <a:gdLst/>
              <a:ahLst/>
              <a:cxnLst/>
              <a:rect l="l" t="t" r="r" b="b"/>
              <a:pathLst>
                <a:path w="812800" h="1120007">
                  <a:moveTo>
                    <a:pt x="0" y="0"/>
                  </a:moveTo>
                  <a:lnTo>
                    <a:pt x="812800" y="0"/>
                  </a:lnTo>
                  <a:lnTo>
                    <a:pt x="812800" y="1120007"/>
                  </a:lnTo>
                  <a:lnTo>
                    <a:pt x="0" y="1120007"/>
                  </a:lnTo>
                  <a:close/>
                </a:path>
              </a:pathLst>
            </a:custGeom>
            <a:blipFill>
              <a:blip r:embed="rId2"/>
              <a:stretch>
                <a:fillRect l="-53411" r="-53411"/>
              </a:stretch>
            </a:blipFill>
          </p:spPr>
          <p:txBody>
            <a:bodyPr/>
            <a:lstStyle/>
            <a:p>
              <a:endParaRPr lang="en-US"/>
            </a:p>
          </p:txBody>
        </p:sp>
      </p:grpSp>
      <p:grpSp>
        <p:nvGrpSpPr>
          <p:cNvPr id="5" name="Group 5"/>
          <p:cNvGrpSpPr/>
          <p:nvPr/>
        </p:nvGrpSpPr>
        <p:grpSpPr>
          <a:xfrm>
            <a:off x="0" y="1104901"/>
            <a:ext cx="833985" cy="9182100"/>
            <a:chOff x="0" y="-9525"/>
            <a:chExt cx="219650" cy="1364192"/>
          </a:xfrm>
        </p:grpSpPr>
        <p:sp>
          <p:nvSpPr>
            <p:cNvPr id="6" name="Freeform 6"/>
            <p:cNvSpPr/>
            <p:nvPr/>
          </p:nvSpPr>
          <p:spPr>
            <a:xfrm>
              <a:off x="0" y="280968"/>
              <a:ext cx="219650" cy="1073699"/>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txBody>
            <a:bodyPr/>
            <a:lstStyle/>
            <a:p>
              <a:endParaRPr lang="en-US"/>
            </a:p>
          </p:txBody>
        </p:sp>
        <p:sp>
          <p:nvSpPr>
            <p:cNvPr id="7" name="TextBox 7"/>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8" name="Group 8"/>
          <p:cNvGrpSpPr/>
          <p:nvPr/>
        </p:nvGrpSpPr>
        <p:grpSpPr>
          <a:xfrm>
            <a:off x="17454015" y="1604542"/>
            <a:ext cx="833985" cy="984635"/>
            <a:chOff x="0" y="0"/>
            <a:chExt cx="219650" cy="259328"/>
          </a:xfrm>
        </p:grpSpPr>
        <p:sp>
          <p:nvSpPr>
            <p:cNvPr id="9" name="Freeform 9"/>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txBody>
            <a:bodyPr/>
            <a:lstStyle/>
            <a:p>
              <a:endParaRPr lang="en-US"/>
            </a:p>
          </p:txBody>
        </p:sp>
        <p:sp>
          <p:nvSpPr>
            <p:cNvPr id="10" name="TextBox 10"/>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12" name="TextBox 12"/>
          <p:cNvSpPr txBox="1"/>
          <p:nvPr/>
        </p:nvSpPr>
        <p:spPr>
          <a:xfrm>
            <a:off x="1312871" y="1866900"/>
            <a:ext cx="9772737" cy="4571636"/>
          </a:xfrm>
          <a:prstGeom prst="rect">
            <a:avLst/>
          </a:prstGeom>
        </p:spPr>
        <p:txBody>
          <a:bodyPr wrap="square" lIns="0" tIns="0" rIns="0" bIns="0" rtlCol="0" anchor="t">
            <a:spAutoFit/>
          </a:bodyPr>
          <a:lstStyle/>
          <a:p>
            <a:pPr algn="ctr">
              <a:lnSpc>
                <a:spcPts val="12229"/>
              </a:lnSpc>
            </a:pPr>
            <a:r>
              <a:rPr lang="en-US" sz="8000" spc="-262">
                <a:solidFill>
                  <a:srgbClr val="405D72"/>
                </a:solidFill>
                <a:latin typeface="Anton" pitchFamily="2" charset="0"/>
                <a:ea typeface="Poppins"/>
                <a:cs typeface="Poppins"/>
                <a:sym typeface="Poppins"/>
              </a:rPr>
              <a:t>Phân </a:t>
            </a:r>
            <a:r>
              <a:rPr lang="en-US" sz="8000" spc="-262">
                <a:solidFill>
                  <a:srgbClr val="405D72"/>
                </a:solidFill>
                <a:latin typeface="Anton" pitchFamily="2" charset="0"/>
                <a:ea typeface="Poppins"/>
                <a:cs typeface="Poppins" panose="00000500000000000000" pitchFamily="2" charset="0"/>
                <a:sym typeface="Poppins"/>
              </a:rPr>
              <a:t>tích</a:t>
            </a:r>
            <a:r>
              <a:rPr lang="en-US" sz="8000" spc="-262">
                <a:solidFill>
                  <a:srgbClr val="405D72"/>
                </a:solidFill>
                <a:latin typeface="Anton" pitchFamily="2" charset="0"/>
                <a:ea typeface="Poppins"/>
                <a:cs typeface="Poppins"/>
                <a:sym typeface="Poppins"/>
              </a:rPr>
              <a:t> các yếu tố tác động đến giá nhà và dự đoán giá nhà</a:t>
            </a:r>
          </a:p>
        </p:txBody>
      </p:sp>
      <p:sp>
        <p:nvSpPr>
          <p:cNvPr id="13" name="TextBox 13"/>
          <p:cNvSpPr txBox="1"/>
          <p:nvPr/>
        </p:nvSpPr>
        <p:spPr>
          <a:xfrm>
            <a:off x="882770" y="318215"/>
            <a:ext cx="7432220" cy="192360"/>
          </a:xfrm>
          <a:prstGeom prst="rect">
            <a:avLst/>
          </a:prstGeom>
        </p:spPr>
        <p:txBody>
          <a:bodyPr lIns="0" tIns="0" rIns="0" bIns="0" rtlCol="0" anchor="t">
            <a:spAutoFit/>
          </a:bodyPr>
          <a:lstStyle/>
          <a:p>
            <a:pPr marL="0" lvl="1" indent="0" algn="just">
              <a:lnSpc>
                <a:spcPts val="1522"/>
              </a:lnSpc>
            </a:pPr>
            <a:r>
              <a:rPr lang="en-US" sz="1312" u="none" strike="noStrike" spc="-39">
                <a:solidFill>
                  <a:srgbClr val="405D72"/>
                </a:solidFill>
                <a:latin typeface="Poppins"/>
                <a:ea typeface="Poppins"/>
                <a:cs typeface="Poppins"/>
                <a:sym typeface="Poppins"/>
              </a:rPr>
              <a:t>SWISS CODING ACADEMY </a:t>
            </a:r>
          </a:p>
        </p:txBody>
      </p:sp>
      <p:sp>
        <p:nvSpPr>
          <p:cNvPr id="16" name="TextBox 16"/>
          <p:cNvSpPr txBox="1"/>
          <p:nvPr/>
        </p:nvSpPr>
        <p:spPr>
          <a:xfrm>
            <a:off x="2609970" y="7429500"/>
            <a:ext cx="7219831" cy="278346"/>
          </a:xfrm>
          <a:prstGeom prst="rect">
            <a:avLst/>
          </a:prstGeom>
        </p:spPr>
        <p:txBody>
          <a:bodyPr wrap="square" lIns="0" tIns="0" rIns="0" bIns="0" rtlCol="0" anchor="t">
            <a:spAutoFit/>
          </a:bodyPr>
          <a:lstStyle/>
          <a:p>
            <a:pPr marL="0" lvl="1" indent="0" algn="just">
              <a:lnSpc>
                <a:spcPts val="1844"/>
              </a:lnSpc>
            </a:pPr>
            <a:r>
              <a:rPr lang="en-US" sz="3500" b="1" spc="-47">
                <a:solidFill>
                  <a:srgbClr val="405D72"/>
                </a:solidFill>
                <a:latin typeface="Times New Roman" panose="02020603050405020304" pitchFamily="18" charset="0"/>
                <a:ea typeface="Poppins Bold"/>
                <a:cs typeface="Times New Roman" panose="02020603050405020304" pitchFamily="18" charset="0"/>
                <a:sym typeface="Poppins Bold"/>
              </a:rPr>
              <a:t>Người trình bày: Nguyễn Khải Hoàn</a:t>
            </a:r>
          </a:p>
        </p:txBody>
      </p:sp>
      <p:pic>
        <p:nvPicPr>
          <p:cNvPr id="18" name="Picture 17">
            <a:extLst>
              <a:ext uri="{FF2B5EF4-FFF2-40B4-BE49-F238E27FC236}">
                <a16:creationId xmlns:a16="http://schemas.microsoft.com/office/drawing/2014/main" id="{72A5A59A-56CC-C80A-0763-29C8584D1324}"/>
              </a:ext>
            </a:extLst>
          </p:cNvPr>
          <p:cNvPicPr>
            <a:picLocks noChangeAspect="1"/>
          </p:cNvPicPr>
          <p:nvPr/>
        </p:nvPicPr>
        <p:blipFill>
          <a:blip r:embed="rId3"/>
          <a:stretch>
            <a:fillRect/>
          </a:stretch>
        </p:blipFill>
        <p:spPr>
          <a:xfrm>
            <a:off x="0" y="0"/>
            <a:ext cx="857370" cy="828791"/>
          </a:xfrm>
          <a:prstGeom prst="rect">
            <a:avLst/>
          </a:prstGeom>
        </p:spPr>
      </p:pic>
      <p:sp>
        <p:nvSpPr>
          <p:cNvPr id="28" name="TextBox 13">
            <a:extLst>
              <a:ext uri="{FF2B5EF4-FFF2-40B4-BE49-F238E27FC236}">
                <a16:creationId xmlns:a16="http://schemas.microsoft.com/office/drawing/2014/main" id="{E57D95E4-4333-2B36-2672-D65B6CB9B063}"/>
              </a:ext>
            </a:extLst>
          </p:cNvPr>
          <p:cNvSpPr txBox="1"/>
          <p:nvPr/>
        </p:nvSpPr>
        <p:spPr>
          <a:xfrm>
            <a:off x="1447800" y="9410700"/>
            <a:ext cx="7432220" cy="219419"/>
          </a:xfrm>
          <a:prstGeom prst="rect">
            <a:avLst/>
          </a:prstGeom>
        </p:spPr>
        <p:txBody>
          <a:bodyPr lIns="0" tIns="0" rIns="0" bIns="0" rtlCol="0" anchor="t">
            <a:spAutoFit/>
          </a:bodyPr>
          <a:lstStyle/>
          <a:p>
            <a:pPr marL="0" lvl="1" indent="0" algn="just">
              <a:lnSpc>
                <a:spcPts val="1522"/>
              </a:lnSpc>
            </a:pPr>
            <a:r>
              <a:rPr lang="en-US" sz="2500" b="1" spc="-39">
                <a:solidFill>
                  <a:srgbClr val="405D72"/>
                </a:solidFill>
                <a:latin typeface="Times New Roman" panose="02020603050405020304" pitchFamily="18" charset="0"/>
                <a:ea typeface="Poppins"/>
                <a:cs typeface="Times New Roman" panose="02020603050405020304" pitchFamily="18" charset="0"/>
                <a:sym typeface="Poppins"/>
              </a:rPr>
              <a:t>Mentor: Thầy Hoàn &amp; Thầy Cường</a:t>
            </a:r>
            <a:r>
              <a:rPr lang="en-US" sz="2500" b="1" u="none" strike="noStrike" spc="-39">
                <a:solidFill>
                  <a:srgbClr val="405D72"/>
                </a:solidFill>
                <a:latin typeface="Times New Roman" panose="02020603050405020304" pitchFamily="18" charset="0"/>
                <a:ea typeface="Poppins"/>
                <a:cs typeface="Times New Roman" panose="02020603050405020304" pitchFamily="18" charset="0"/>
                <a:sym typeface="Poppins"/>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5F4CDEBE-4C70-7D4E-9E80-86E347D13DA1}"/>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B4F0846-6C44-869E-8FE6-CC0E39C977D3}"/>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5" name="Picture 4">
            <a:extLst>
              <a:ext uri="{FF2B5EF4-FFF2-40B4-BE49-F238E27FC236}">
                <a16:creationId xmlns:a16="http://schemas.microsoft.com/office/drawing/2014/main" id="{6AAECE98-7DBC-CEA6-9C20-85F563EB48CA}"/>
              </a:ext>
            </a:extLst>
          </p:cNvPr>
          <p:cNvPicPr>
            <a:picLocks noChangeAspect="1"/>
          </p:cNvPicPr>
          <p:nvPr/>
        </p:nvPicPr>
        <p:blipFill>
          <a:blip r:embed="rId3"/>
          <a:stretch>
            <a:fillRect/>
          </a:stretch>
        </p:blipFill>
        <p:spPr>
          <a:xfrm>
            <a:off x="8466" y="0"/>
            <a:ext cx="11192934" cy="10287000"/>
          </a:xfrm>
          <a:prstGeom prst="rect">
            <a:avLst/>
          </a:prstGeom>
        </p:spPr>
      </p:pic>
      <p:sp>
        <p:nvSpPr>
          <p:cNvPr id="15" name="Rectangle 2">
            <a:extLst>
              <a:ext uri="{FF2B5EF4-FFF2-40B4-BE49-F238E27FC236}">
                <a16:creationId xmlns:a16="http://schemas.microsoft.com/office/drawing/2014/main" id="{9F282198-54D0-ABA2-2977-0E4E763B2080}"/>
              </a:ext>
            </a:extLst>
          </p:cNvPr>
          <p:cNvSpPr>
            <a:spLocks noChangeArrowheads="1"/>
          </p:cNvSpPr>
          <p:nvPr/>
        </p:nvSpPr>
        <p:spPr bwMode="auto">
          <a:xfrm>
            <a:off x="11613573" y="3060019"/>
            <a:ext cx="6085993" cy="652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vi-VN" sz="2200" b="1">
                <a:solidFill>
                  <a:schemeClr val="accent1">
                    <a:lumMod val="50000"/>
                  </a:schemeClr>
                </a:solidFill>
                <a:latin typeface="Arial (Body)"/>
              </a:rPr>
              <a:t>Người Mua</a:t>
            </a:r>
            <a:endParaRPr lang="vi-VN" sz="2200">
              <a:solidFill>
                <a:schemeClr val="accent1">
                  <a:lumMod val="50000"/>
                </a:schemeClr>
              </a:solidFill>
              <a:latin typeface="Arial (Body)"/>
            </a:endParaRPr>
          </a:p>
          <a:p>
            <a:r>
              <a:rPr lang="en-US" sz="2200">
                <a:solidFill>
                  <a:schemeClr val="accent1">
                    <a:lumMod val="50000"/>
                  </a:schemeClr>
                </a:solidFill>
                <a:latin typeface="Arial (Body)"/>
              </a:rPr>
              <a:t>- Ư</a:t>
            </a:r>
            <a:r>
              <a:rPr lang="vi-VN" sz="2200">
                <a:solidFill>
                  <a:schemeClr val="accent1">
                    <a:lumMod val="50000"/>
                  </a:schemeClr>
                </a:solidFill>
                <a:latin typeface="Arial (Body)"/>
              </a:rPr>
              <a:t>u tiên giá 200 000–800 000 USD; </a:t>
            </a:r>
            <a:endParaRPr lang="en-US" sz="2200">
              <a:solidFill>
                <a:schemeClr val="accent1">
                  <a:lumMod val="50000"/>
                </a:schemeClr>
              </a:solidFill>
              <a:latin typeface="Arial (Body)"/>
            </a:endParaRPr>
          </a:p>
          <a:p>
            <a:r>
              <a:rPr lang="vi-VN" sz="2200">
                <a:solidFill>
                  <a:schemeClr val="accent1">
                    <a:lumMod val="50000"/>
                  </a:schemeClr>
                </a:solidFill>
                <a:latin typeface="Arial (Body)"/>
              </a:rPr>
              <a:t>1 500–2 500 sqft, grade 7–8</a:t>
            </a:r>
            <a:r>
              <a:rPr lang="en-US" sz="2200">
                <a:solidFill>
                  <a:schemeClr val="accent1">
                    <a:lumMod val="50000"/>
                  </a:schemeClr>
                </a:solidFill>
                <a:latin typeface="Arial (Body)"/>
              </a:rPr>
              <a:t> để tối ưu chi phí và  tận dụng nguồn cung dày và ổn định.</a:t>
            </a:r>
            <a:endParaRPr lang="vi-VN" sz="2200">
              <a:solidFill>
                <a:schemeClr val="accent1">
                  <a:lumMod val="50000"/>
                </a:schemeClr>
              </a:solidFill>
              <a:latin typeface="Arial (Body)"/>
            </a:endParaRPr>
          </a:p>
          <a:p>
            <a:r>
              <a:rPr lang="vi-VN" sz="2200" b="1">
                <a:solidFill>
                  <a:schemeClr val="accent1">
                    <a:lumMod val="50000"/>
                  </a:schemeClr>
                </a:solidFill>
                <a:latin typeface="Arial (Body)"/>
              </a:rPr>
              <a:t>Người Bán</a:t>
            </a:r>
            <a:endParaRPr lang="vi-VN"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Nhấn mạnh grade ≥</a:t>
            </a:r>
            <a:r>
              <a:rPr lang="en-US" sz="2200">
                <a:solidFill>
                  <a:schemeClr val="accent1">
                    <a:lumMod val="50000"/>
                  </a:schemeClr>
                </a:solidFill>
                <a:latin typeface="Arial (Body)"/>
              </a:rPr>
              <a:t>10, </a:t>
            </a:r>
            <a:r>
              <a:rPr lang="vi-VN" sz="2200">
                <a:solidFill>
                  <a:schemeClr val="accent1">
                    <a:lumMod val="50000"/>
                  </a:schemeClr>
                </a:solidFill>
                <a:latin typeface="Arial (Body)"/>
              </a:rPr>
              <a:t>và diện tích rộng trong quảng cáo để làm nổi bật giá trị cao cấp.</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T</a:t>
            </a:r>
            <a:r>
              <a:rPr lang="vi-VN" sz="2200">
                <a:solidFill>
                  <a:schemeClr val="accent1">
                    <a:lumMod val="50000"/>
                  </a:schemeClr>
                </a:solidFill>
                <a:latin typeface="Arial (Body)"/>
              </a:rPr>
              <a:t>rung tâm Seattle/Bellevue có giá cao</a:t>
            </a:r>
            <a:r>
              <a:rPr lang="en-US" sz="2200">
                <a:solidFill>
                  <a:schemeClr val="accent1">
                    <a:lumMod val="50000"/>
                  </a:schemeClr>
                </a:solidFill>
                <a:latin typeface="Arial (Body)"/>
              </a:rPr>
              <a:t>, hãy định </a:t>
            </a:r>
            <a:r>
              <a:rPr lang="vi-VN" sz="2200">
                <a:solidFill>
                  <a:schemeClr val="accent1">
                    <a:lumMod val="50000"/>
                  </a:schemeClr>
                </a:solidFill>
                <a:latin typeface="Arial (Body)"/>
              </a:rPr>
              <a:t>giá cạnh tranh quanh mức trung bình của khu vực để thu hút người mua</a:t>
            </a:r>
            <a:r>
              <a:rPr lang="en-US" sz="2200">
                <a:solidFill>
                  <a:schemeClr val="accent1">
                    <a:lumMod val="50000"/>
                  </a:schemeClr>
                </a:solidFill>
                <a:latin typeface="Arial (Body)"/>
              </a:rPr>
              <a:t> và tối ưu hóa thòi gian bán.</a:t>
            </a:r>
          </a:p>
          <a:p>
            <a:r>
              <a:rPr lang="vi-VN" sz="2200" b="1">
                <a:solidFill>
                  <a:schemeClr val="accent1">
                    <a:lumMod val="50000"/>
                  </a:schemeClr>
                </a:solidFill>
                <a:latin typeface="Arial (Body)"/>
              </a:rPr>
              <a:t>Nhà đầu tư:</a:t>
            </a:r>
          </a:p>
          <a:p>
            <a:r>
              <a:rPr lang="en-US" sz="2200">
                <a:solidFill>
                  <a:schemeClr val="accent1">
                    <a:lumMod val="50000"/>
                  </a:schemeClr>
                </a:solidFill>
                <a:latin typeface="Arial (Body)"/>
              </a:rPr>
              <a:t>- </a:t>
            </a:r>
            <a:r>
              <a:rPr lang="vi-VN" sz="2200">
                <a:solidFill>
                  <a:schemeClr val="accent1">
                    <a:lumMod val="50000"/>
                  </a:schemeClr>
                </a:solidFill>
                <a:latin typeface="Arial (Body)"/>
              </a:rPr>
              <a:t>Các khu vực quanh trung tâm Seattle, Bellevue, và </a:t>
            </a:r>
            <a:r>
              <a:rPr lang="en-US" sz="2200">
                <a:solidFill>
                  <a:schemeClr val="accent1">
                    <a:lumMod val="50000"/>
                  </a:schemeClr>
                </a:solidFill>
                <a:latin typeface="Arial (Body)"/>
              </a:rPr>
              <a:t> </a:t>
            </a:r>
            <a:r>
              <a:rPr lang="vi-VN" sz="2200">
                <a:solidFill>
                  <a:schemeClr val="accent1">
                    <a:lumMod val="50000"/>
                  </a:schemeClr>
                </a:solidFill>
                <a:latin typeface="Arial (Body)"/>
              </a:rPr>
              <a:t>gần hồ là những điểm nóng có tiềm năng tăng giá.</a:t>
            </a:r>
          </a:p>
          <a:p>
            <a:r>
              <a:rPr lang="en-US" sz="2200">
                <a:solidFill>
                  <a:schemeClr val="accent1">
                    <a:lumMod val="50000"/>
                  </a:schemeClr>
                </a:solidFill>
                <a:latin typeface="Arial (Body)"/>
              </a:rPr>
              <a:t>- </a:t>
            </a:r>
            <a:r>
              <a:rPr lang="vi-VN" sz="2200">
                <a:solidFill>
                  <a:schemeClr val="accent1">
                    <a:lumMod val="50000"/>
                  </a:schemeClr>
                </a:solidFill>
                <a:latin typeface="Arial (Body)"/>
              </a:rPr>
              <a:t>Đầu tư cải tạo vào nhà có grade trung bình nhưng vị trí tốt có thể là chiến lược nâng giá hiệu quả.</a:t>
            </a:r>
          </a:p>
          <a:p>
            <a:endParaRPr lang="vi-VN" sz="2200">
              <a:solidFill>
                <a:schemeClr val="accent1">
                  <a:lumMod val="50000"/>
                </a:schemeClr>
              </a:solidFill>
              <a:latin typeface="Arial (Body)"/>
            </a:endParaRPr>
          </a:p>
        </p:txBody>
      </p:sp>
      <p:sp>
        <p:nvSpPr>
          <p:cNvPr id="21" name="Oval 20">
            <a:extLst>
              <a:ext uri="{FF2B5EF4-FFF2-40B4-BE49-F238E27FC236}">
                <a16:creationId xmlns:a16="http://schemas.microsoft.com/office/drawing/2014/main" id="{6A4432D7-9F00-FCF3-0005-58603DD19778}"/>
              </a:ext>
            </a:extLst>
          </p:cNvPr>
          <p:cNvSpPr/>
          <p:nvPr/>
        </p:nvSpPr>
        <p:spPr>
          <a:xfrm>
            <a:off x="17743227" y="-719748"/>
            <a:ext cx="1447800" cy="1439496"/>
          </a:xfrm>
          <a:prstGeom prst="ellipse">
            <a:avLst/>
          </a:prstGeom>
          <a:solidFill>
            <a:srgbClr val="0066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7EA1C70-1FCB-B0C4-BB2F-D248176D8E18}"/>
              </a:ext>
            </a:extLst>
          </p:cNvPr>
          <p:cNvSpPr>
            <a:spLocks noChangeArrowheads="1"/>
          </p:cNvSpPr>
          <p:nvPr/>
        </p:nvSpPr>
        <p:spPr bwMode="auto">
          <a:xfrm>
            <a:off x="11559654" y="280979"/>
            <a:ext cx="7113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200" b="1">
                <a:solidFill>
                  <a:schemeClr val="tx2">
                    <a:lumMod val="50000"/>
                  </a:schemeClr>
                </a:solidFill>
                <a:latin typeface="+mj-lt"/>
              </a:rPr>
              <a:t>GIÁ NHÀ THEO VỊ TRÍ TRÊN BẢN ĐỒ</a:t>
            </a:r>
            <a:endParaRPr lang="vi-VN" sz="3200" b="1">
              <a:solidFill>
                <a:schemeClr val="tx2">
                  <a:lumMod val="50000"/>
                </a:schemeClr>
              </a:solidFill>
              <a:latin typeface="+mj-lt"/>
            </a:endParaRPr>
          </a:p>
        </p:txBody>
      </p:sp>
      <p:sp>
        <p:nvSpPr>
          <p:cNvPr id="6" name="Rectangle 3">
            <a:extLst>
              <a:ext uri="{FF2B5EF4-FFF2-40B4-BE49-F238E27FC236}">
                <a16:creationId xmlns:a16="http://schemas.microsoft.com/office/drawing/2014/main" id="{BDD269A6-5B9B-E370-CA28-AE6685EBD0EC}"/>
              </a:ext>
            </a:extLst>
          </p:cNvPr>
          <p:cNvSpPr>
            <a:spLocks noChangeArrowheads="1"/>
          </p:cNvSpPr>
          <p:nvPr/>
        </p:nvSpPr>
        <p:spPr bwMode="auto">
          <a:xfrm rot="10800000" flipV="1">
            <a:off x="11613574" y="1324250"/>
            <a:ext cx="6674426"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accent1">
                    <a:lumMod val="50000"/>
                  </a:schemeClr>
                </a:solidFill>
                <a:effectLst/>
                <a:latin typeface="Arial (Body)"/>
              </a:rPr>
              <a:t>Giá cao tập trung ở trung tâm Seattle, Bellevue và ven </a:t>
            </a:r>
            <a:r>
              <a:rPr lang="en-US" altLang="en-US" sz="2200">
                <a:solidFill>
                  <a:schemeClr val="accent1">
                    <a:lumMod val="50000"/>
                  </a:schemeClr>
                </a:solidFill>
                <a:latin typeface="Arial (Body)"/>
              </a:rPr>
              <a:t>mặt nước</a:t>
            </a:r>
            <a:r>
              <a:rPr kumimoji="0" lang="en-US" altLang="en-US" sz="2200" b="0" i="0" u="none" strike="noStrike" cap="none" normalizeH="0" baseline="0">
                <a:ln>
                  <a:noFill/>
                </a:ln>
                <a:solidFill>
                  <a:schemeClr val="accent1">
                    <a:lumMod val="50000"/>
                  </a:schemeClr>
                </a:solidFill>
                <a:effectLst/>
                <a:latin typeface="Arial (Body)"/>
              </a:rPr>
              <a:t> – vị trí </a:t>
            </a:r>
            <a:r>
              <a:rPr lang="en-US" altLang="en-US" sz="2200">
                <a:solidFill>
                  <a:schemeClr val="accent1">
                    <a:lumMod val="50000"/>
                  </a:schemeClr>
                </a:solidFill>
                <a:latin typeface="Arial (Body)"/>
              </a:rPr>
              <a:t>tốt</a:t>
            </a:r>
            <a:r>
              <a:rPr kumimoji="0" lang="en-US" altLang="en-US" sz="2200" b="0" i="0" u="none" strike="noStrike" cap="none" normalizeH="0" baseline="0">
                <a:ln>
                  <a:noFill/>
                </a:ln>
                <a:solidFill>
                  <a:schemeClr val="accent1">
                    <a:lumMod val="50000"/>
                  </a:schemeClr>
                </a:solidFill>
                <a:effectLst/>
                <a:latin typeface="Arial (Body)"/>
              </a:rPr>
              <a:t>, tiện ích phong phú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accent1">
                    <a:lumMod val="50000"/>
                  </a:schemeClr>
                </a:solidFill>
                <a:effectLst/>
                <a:latin typeface="Arial (Body)"/>
              </a:rPr>
              <a:t>Vùng ngoại ô/nông thôn mật độ nhà thưa, giá trung bình thấp hơn rõ rệt</a:t>
            </a:r>
          </a:p>
        </p:txBody>
      </p:sp>
    </p:spTree>
    <p:extLst>
      <p:ext uri="{BB962C8B-B14F-4D97-AF65-F5344CB8AC3E}">
        <p14:creationId xmlns:p14="http://schemas.microsoft.com/office/powerpoint/2010/main" val="131013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C1DB5C01-D440-8B69-24E0-C42B8AE50E65}"/>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58EBCE70-9779-32FD-C9C3-5AF9374B5221}"/>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2" name="Rectangle 1">
            <a:extLst>
              <a:ext uri="{FF2B5EF4-FFF2-40B4-BE49-F238E27FC236}">
                <a16:creationId xmlns:a16="http://schemas.microsoft.com/office/drawing/2014/main" id="{4F46C30F-1F7F-D42C-832F-82B36E66E669}"/>
              </a:ext>
            </a:extLst>
          </p:cNvPr>
          <p:cNvSpPr>
            <a:spLocks noChangeArrowheads="1"/>
          </p:cNvSpPr>
          <p:nvPr/>
        </p:nvSpPr>
        <p:spPr bwMode="auto">
          <a:xfrm>
            <a:off x="1371600" y="962956"/>
            <a:ext cx="6324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accent1">
                    <a:lumMod val="50000"/>
                  </a:schemeClr>
                </a:solidFill>
                <a:effectLst/>
                <a:latin typeface="Arial" panose="020B0604020202020204" pitchFamily="34" charset="0"/>
              </a:rPr>
              <a:t>Hầu hết giá nhà nằm trong </a:t>
            </a:r>
            <a:r>
              <a:rPr kumimoji="0" lang="en-US" altLang="en-US" sz="2200" i="0" u="none" strike="noStrike" cap="none" normalizeH="0" baseline="0">
                <a:ln>
                  <a:noFill/>
                </a:ln>
                <a:solidFill>
                  <a:schemeClr val="accent1">
                    <a:lumMod val="50000"/>
                  </a:schemeClr>
                </a:solidFill>
                <a:effectLst/>
                <a:latin typeface="Arial" panose="020B0604020202020204" pitchFamily="34" charset="0"/>
              </a:rPr>
              <a:t>400 000–700 000 USD</a:t>
            </a:r>
            <a:r>
              <a:rPr kumimoji="0" lang="en-US" altLang="en-US" sz="2200" b="0" i="0" u="none" strike="noStrike" cap="none" normalizeH="0" baseline="0">
                <a:ln>
                  <a:noFill/>
                </a:ln>
                <a:solidFill>
                  <a:schemeClr val="accent1">
                    <a:lumMod val="50000"/>
                  </a:schemeClr>
                </a:solidFill>
                <a:effectLst/>
                <a:latin typeface="Arial" panose="020B0604020202020204" pitchFamily="34" charset="0"/>
              </a:rPr>
              <a:t>, không chịu ảnh hưởng nhiều bởi năm xây.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a:ln>
                  <a:noFill/>
                </a:ln>
                <a:solidFill>
                  <a:schemeClr val="accent1">
                    <a:lumMod val="50000"/>
                  </a:schemeClr>
                </a:solidFill>
                <a:effectLst/>
                <a:latin typeface="Arial" panose="020B0604020202020204" pitchFamily="34" charset="0"/>
              </a:rPr>
              <a:t>1930–1945</a:t>
            </a:r>
            <a:r>
              <a:rPr kumimoji="0" lang="en-US" altLang="en-US" sz="2200" b="0" i="0" u="none" strike="noStrike" cap="none" normalizeH="0" baseline="0">
                <a:ln>
                  <a:noFill/>
                </a:ln>
                <a:solidFill>
                  <a:schemeClr val="accent1">
                    <a:lumMod val="50000"/>
                  </a:schemeClr>
                </a:solidFill>
                <a:effectLst/>
                <a:latin typeface="Arial" panose="020B0604020202020204" pitchFamily="34" charset="0"/>
              </a:rPr>
              <a:t> là ngoại lệ với biến động giá bất thường: có năm đột biến cao, có năm giảm mạnh.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a:ln>
                <a:noFill/>
              </a:ln>
              <a:solidFill>
                <a:schemeClr val="accent1">
                  <a:lumMod val="50000"/>
                </a:schemeClr>
              </a:solidFill>
              <a:effectLst/>
              <a:latin typeface="Arial" panose="020B0604020202020204" pitchFamily="34" charset="0"/>
            </a:endParaRPr>
          </a:p>
        </p:txBody>
      </p:sp>
      <p:pic>
        <p:nvPicPr>
          <p:cNvPr id="8" name="Picture 7">
            <a:extLst>
              <a:ext uri="{FF2B5EF4-FFF2-40B4-BE49-F238E27FC236}">
                <a16:creationId xmlns:a16="http://schemas.microsoft.com/office/drawing/2014/main" id="{37648963-36E6-028F-C1EB-05F735B51B68}"/>
              </a:ext>
            </a:extLst>
          </p:cNvPr>
          <p:cNvPicPr>
            <a:picLocks noChangeAspect="1"/>
          </p:cNvPicPr>
          <p:nvPr/>
        </p:nvPicPr>
        <p:blipFill>
          <a:blip r:embed="rId3"/>
          <a:stretch>
            <a:fillRect/>
          </a:stretch>
        </p:blipFill>
        <p:spPr>
          <a:xfrm>
            <a:off x="250123" y="3978356"/>
            <a:ext cx="9082466" cy="4923124"/>
          </a:xfrm>
          <a:prstGeom prst="rect">
            <a:avLst/>
          </a:prstGeom>
        </p:spPr>
      </p:pic>
      <p:pic>
        <p:nvPicPr>
          <p:cNvPr id="12" name="Picture 11">
            <a:extLst>
              <a:ext uri="{FF2B5EF4-FFF2-40B4-BE49-F238E27FC236}">
                <a16:creationId xmlns:a16="http://schemas.microsoft.com/office/drawing/2014/main" id="{C6B60533-7E50-E604-E344-D993EB41CAD5}"/>
              </a:ext>
            </a:extLst>
          </p:cNvPr>
          <p:cNvPicPr>
            <a:picLocks noChangeAspect="1"/>
          </p:cNvPicPr>
          <p:nvPr/>
        </p:nvPicPr>
        <p:blipFill>
          <a:blip r:embed="rId4"/>
          <a:stretch>
            <a:fillRect/>
          </a:stretch>
        </p:blipFill>
        <p:spPr>
          <a:xfrm>
            <a:off x="9753600" y="3372713"/>
            <a:ext cx="8534400" cy="6190387"/>
          </a:xfrm>
          <a:prstGeom prst="rect">
            <a:avLst/>
          </a:prstGeom>
        </p:spPr>
      </p:pic>
      <p:grpSp>
        <p:nvGrpSpPr>
          <p:cNvPr id="13" name="Group 2">
            <a:extLst>
              <a:ext uri="{FF2B5EF4-FFF2-40B4-BE49-F238E27FC236}">
                <a16:creationId xmlns:a16="http://schemas.microsoft.com/office/drawing/2014/main" id="{75951007-DA9E-8386-E260-05CD51FA51D0}"/>
              </a:ext>
            </a:extLst>
          </p:cNvPr>
          <p:cNvGrpSpPr/>
          <p:nvPr/>
        </p:nvGrpSpPr>
        <p:grpSpPr>
          <a:xfrm>
            <a:off x="-1" y="3372713"/>
            <a:ext cx="18592801" cy="6935454"/>
            <a:chOff x="0" y="0"/>
            <a:chExt cx="2149486" cy="2709333"/>
          </a:xfrm>
        </p:grpSpPr>
        <p:sp>
          <p:nvSpPr>
            <p:cNvPr id="14" name="Freeform 3">
              <a:extLst>
                <a:ext uri="{FF2B5EF4-FFF2-40B4-BE49-F238E27FC236}">
                  <a16:creationId xmlns:a16="http://schemas.microsoft.com/office/drawing/2014/main" id="{5ED4EB35-D262-1674-4FD1-C010B6B06EBB}"/>
                </a:ext>
              </a:extLst>
            </p:cNvPr>
            <p:cNvSpPr/>
            <p:nvPr/>
          </p:nvSpPr>
          <p:spPr>
            <a:xfrm>
              <a:off x="0" y="0"/>
              <a:ext cx="2149486" cy="2709333"/>
            </a:xfrm>
            <a:custGeom>
              <a:avLst/>
              <a:gdLst/>
              <a:ahLst/>
              <a:cxnLst/>
              <a:rect l="l" t="t" r="r" b="b"/>
              <a:pathLst>
                <a:path w="2149486" h="2709333">
                  <a:moveTo>
                    <a:pt x="0" y="0"/>
                  </a:moveTo>
                  <a:lnTo>
                    <a:pt x="2149486" y="0"/>
                  </a:lnTo>
                  <a:lnTo>
                    <a:pt x="2149486" y="2709333"/>
                  </a:lnTo>
                  <a:lnTo>
                    <a:pt x="0" y="2709333"/>
                  </a:lnTo>
                  <a:close/>
                </a:path>
              </a:pathLst>
            </a:custGeom>
            <a:solidFill>
              <a:srgbClr val="405D72"/>
            </a:solidFill>
          </p:spPr>
          <p:txBody>
            <a:bodyPr/>
            <a:lstStyle/>
            <a:p>
              <a:endParaRPr lang="en-US"/>
            </a:p>
          </p:txBody>
        </p:sp>
        <p:sp>
          <p:nvSpPr>
            <p:cNvPr id="15" name="TextBox 4">
              <a:extLst>
                <a:ext uri="{FF2B5EF4-FFF2-40B4-BE49-F238E27FC236}">
                  <a16:creationId xmlns:a16="http://schemas.microsoft.com/office/drawing/2014/main" id="{D0B83008-327D-C057-128B-19C4BE3C609C}"/>
                </a:ext>
              </a:extLst>
            </p:cNvPr>
            <p:cNvSpPr txBox="1"/>
            <p:nvPr/>
          </p:nvSpPr>
          <p:spPr>
            <a:xfrm>
              <a:off x="0" y="-9525"/>
              <a:ext cx="2149486" cy="2718858"/>
            </a:xfrm>
            <a:prstGeom prst="rect">
              <a:avLst/>
            </a:prstGeom>
          </p:spPr>
          <p:txBody>
            <a:bodyPr lIns="50800" tIns="50800" rIns="50800" bIns="50800" rtlCol="0" anchor="ctr"/>
            <a:lstStyle/>
            <a:p>
              <a:pPr algn="ctr">
                <a:lnSpc>
                  <a:spcPts val="2547"/>
                </a:lnSpc>
              </a:pPr>
              <a:endParaRPr/>
            </a:p>
          </p:txBody>
        </p:sp>
      </p:grpSp>
      <p:pic>
        <p:nvPicPr>
          <p:cNvPr id="16" name="Picture 15">
            <a:extLst>
              <a:ext uri="{FF2B5EF4-FFF2-40B4-BE49-F238E27FC236}">
                <a16:creationId xmlns:a16="http://schemas.microsoft.com/office/drawing/2014/main" id="{93DD8436-4C35-AED5-8E01-B04DE3C30195}"/>
              </a:ext>
            </a:extLst>
          </p:cNvPr>
          <p:cNvPicPr>
            <a:picLocks noChangeAspect="1"/>
          </p:cNvPicPr>
          <p:nvPr/>
        </p:nvPicPr>
        <p:blipFill>
          <a:blip r:embed="rId4"/>
          <a:stretch>
            <a:fillRect/>
          </a:stretch>
        </p:blipFill>
        <p:spPr>
          <a:xfrm>
            <a:off x="9448800" y="3677513"/>
            <a:ext cx="8777666" cy="6342787"/>
          </a:xfrm>
          <a:prstGeom prst="rect">
            <a:avLst/>
          </a:prstGeom>
        </p:spPr>
      </p:pic>
      <p:pic>
        <p:nvPicPr>
          <p:cNvPr id="17" name="Picture 16">
            <a:extLst>
              <a:ext uri="{FF2B5EF4-FFF2-40B4-BE49-F238E27FC236}">
                <a16:creationId xmlns:a16="http://schemas.microsoft.com/office/drawing/2014/main" id="{E45312F7-7591-335D-9C69-8C989926708C}"/>
              </a:ext>
            </a:extLst>
          </p:cNvPr>
          <p:cNvPicPr>
            <a:picLocks noChangeAspect="1"/>
          </p:cNvPicPr>
          <p:nvPr/>
        </p:nvPicPr>
        <p:blipFill>
          <a:blip r:embed="rId3"/>
          <a:stretch>
            <a:fillRect/>
          </a:stretch>
        </p:blipFill>
        <p:spPr>
          <a:xfrm>
            <a:off x="61534" y="4302677"/>
            <a:ext cx="9233312" cy="4923124"/>
          </a:xfrm>
          <a:prstGeom prst="rect">
            <a:avLst/>
          </a:prstGeom>
        </p:spPr>
      </p:pic>
      <p:sp>
        <p:nvSpPr>
          <p:cNvPr id="19" name="Rectangle 18">
            <a:extLst>
              <a:ext uri="{FF2B5EF4-FFF2-40B4-BE49-F238E27FC236}">
                <a16:creationId xmlns:a16="http://schemas.microsoft.com/office/drawing/2014/main" id="{F53B3EB4-DFA4-F576-FC94-CB5D39112037}"/>
              </a:ext>
            </a:extLst>
          </p:cNvPr>
          <p:cNvSpPr>
            <a:spLocks noChangeArrowheads="1"/>
          </p:cNvSpPr>
          <p:nvPr/>
        </p:nvSpPr>
        <p:spPr bwMode="auto">
          <a:xfrm>
            <a:off x="10010000" y="464224"/>
            <a:ext cx="80216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200" b="1">
                <a:solidFill>
                  <a:schemeClr val="accent1">
                    <a:lumMod val="50000"/>
                  </a:schemeClr>
                </a:solidFill>
                <a:latin typeface="Arial (Body)"/>
              </a:rPr>
              <a:t>Bổ sung </a:t>
            </a:r>
            <a:r>
              <a:rPr lang="en-US" sz="2200">
                <a:solidFill>
                  <a:schemeClr val="accent1">
                    <a:lumMod val="50000"/>
                  </a:schemeClr>
                </a:solidFill>
                <a:latin typeface="Arial (Body)"/>
              </a:rPr>
              <a:t>phân tích các biến view, waterfront, sqft_living theo năm cho thấy xu hướng biến động</a:t>
            </a:r>
            <a:r>
              <a:rPr lang="vi-VN" sz="2200">
                <a:solidFill>
                  <a:schemeClr val="accent1">
                    <a:lumMod val="50000"/>
                  </a:schemeClr>
                </a:solidFill>
                <a:latin typeface="Arial (Body)"/>
              </a:rPr>
              <a:t> </a:t>
            </a:r>
            <a:r>
              <a:rPr lang="en-US" sz="2200">
                <a:solidFill>
                  <a:schemeClr val="accent1">
                    <a:lumMod val="50000"/>
                  </a:schemeClr>
                </a:solidFill>
                <a:latin typeface="Arial (Body)"/>
              </a:rPr>
              <a:t>tương tự </a:t>
            </a:r>
            <a:r>
              <a:rPr lang="vi-VN" sz="2200">
                <a:solidFill>
                  <a:schemeClr val="accent1">
                    <a:lumMod val="50000"/>
                  </a:schemeClr>
                </a:solidFill>
                <a:latin typeface="Arial (Body)"/>
              </a:rPr>
              <a:t>1930–1945</a:t>
            </a:r>
            <a:r>
              <a:rPr lang="en-US" sz="2200">
                <a:solidFill>
                  <a:schemeClr val="accent1">
                    <a:lumMod val="50000"/>
                  </a:schemeClr>
                </a:solidFill>
                <a:latin typeface="Arial (Body)"/>
              </a:rPr>
              <a:t>.</a:t>
            </a:r>
            <a:endParaRPr lang="vi-VN" sz="2200">
              <a:solidFill>
                <a:schemeClr val="accent1">
                  <a:lumMod val="50000"/>
                </a:schemeClr>
              </a:solidFill>
              <a:latin typeface="Arial (Body)"/>
            </a:endParaRPr>
          </a:p>
          <a:p>
            <a:r>
              <a:rPr lang="vi-VN" sz="2200" b="1">
                <a:solidFill>
                  <a:schemeClr val="accent1">
                    <a:lumMod val="50000"/>
                  </a:schemeClr>
                </a:solidFill>
                <a:latin typeface="Arial (Body)"/>
              </a:rPr>
              <a:t>Diện tích </a:t>
            </a:r>
            <a:r>
              <a:rPr lang="en-US" sz="2200" b="1">
                <a:solidFill>
                  <a:schemeClr val="accent1">
                    <a:lumMod val="50000"/>
                  </a:schemeClr>
                </a:solidFill>
                <a:latin typeface="Arial (Body)"/>
              </a:rPr>
              <a:t>&amp; </a:t>
            </a:r>
            <a:r>
              <a:rPr lang="vi-VN" sz="2200" b="1">
                <a:solidFill>
                  <a:schemeClr val="accent1">
                    <a:lumMod val="50000"/>
                  </a:schemeClr>
                </a:solidFill>
                <a:latin typeface="Arial (Body)"/>
              </a:rPr>
              <a:t>Chất lượng xây dựng</a:t>
            </a:r>
            <a:r>
              <a:rPr lang="en-US" sz="2200" b="1">
                <a:solidFill>
                  <a:schemeClr val="accent1">
                    <a:lumMod val="50000"/>
                  </a:schemeClr>
                </a:solidFill>
                <a:latin typeface="Arial (Body)"/>
              </a:rPr>
              <a:t>:</a:t>
            </a:r>
            <a:r>
              <a:rPr lang="vi-VN" sz="2200" b="1">
                <a:solidFill>
                  <a:schemeClr val="accent1">
                    <a:lumMod val="50000"/>
                  </a:schemeClr>
                </a:solidFill>
                <a:latin typeface="Arial (Body)"/>
              </a:rPr>
              <a:t> </a:t>
            </a:r>
            <a:r>
              <a:rPr lang="en-US" sz="2200">
                <a:solidFill>
                  <a:schemeClr val="accent1">
                    <a:lumMod val="50000"/>
                  </a:schemeClr>
                </a:solidFill>
                <a:latin typeface="Arial (Body)"/>
              </a:rPr>
              <a:t>cao và thấp </a:t>
            </a:r>
            <a:r>
              <a:rPr lang="vi-VN" sz="2200">
                <a:solidFill>
                  <a:schemeClr val="accent1">
                    <a:lumMod val="50000"/>
                  </a:schemeClr>
                </a:solidFill>
                <a:latin typeface="Arial (Body)"/>
              </a:rPr>
              <a:t>vượt trội</a:t>
            </a:r>
          </a:p>
          <a:p>
            <a:r>
              <a:rPr lang="vi-VN" sz="2200" b="1">
                <a:solidFill>
                  <a:schemeClr val="accent1">
                    <a:lumMod val="50000"/>
                  </a:schemeClr>
                </a:solidFill>
                <a:latin typeface="Arial (Body)"/>
              </a:rPr>
              <a:t>Vị trí ven mặt nước</a:t>
            </a:r>
            <a:r>
              <a:rPr lang="en-US" sz="2200" b="1">
                <a:solidFill>
                  <a:schemeClr val="accent1">
                    <a:lumMod val="50000"/>
                  </a:schemeClr>
                </a:solidFill>
                <a:latin typeface="Arial (Body)"/>
              </a:rPr>
              <a:t>: </a:t>
            </a:r>
            <a:r>
              <a:rPr lang="en-US" sz="2200">
                <a:solidFill>
                  <a:schemeClr val="accent1">
                    <a:lumMod val="50000"/>
                  </a:schemeClr>
                </a:solidFill>
                <a:latin typeface="Arial (Body)"/>
              </a:rPr>
              <a:t>xuất hiện nhiều</a:t>
            </a:r>
          </a:p>
          <a:p>
            <a:r>
              <a:rPr lang="en-US" sz="2200" b="1">
                <a:solidFill>
                  <a:schemeClr val="accent1">
                    <a:lumMod val="50000"/>
                  </a:schemeClr>
                </a:solidFill>
                <a:latin typeface="Arial (Body)"/>
              </a:rPr>
              <a:t>KL: </a:t>
            </a:r>
            <a:r>
              <a:rPr lang="en-US" sz="2200">
                <a:solidFill>
                  <a:schemeClr val="accent1">
                    <a:lumMod val="50000"/>
                  </a:schemeClr>
                </a:solidFill>
                <a:latin typeface="Arial (Body)"/>
              </a:rPr>
              <a:t>Những điểm giá trung bình theo năm xây dựng không  phản ánh nhiều bởi tác động của yếu tố thời gian, mà chịu ảnh hưởng nhiều của các đặc điểm vật lý và vị trí cụ thể của từng căn nhà.</a:t>
            </a:r>
            <a:endParaRPr lang="vi-VN" sz="2200">
              <a:solidFill>
                <a:schemeClr val="accent1">
                  <a:lumMod val="50000"/>
                </a:schemeClr>
              </a:solidFill>
              <a:latin typeface="Arial (Body)"/>
            </a:endParaRPr>
          </a:p>
        </p:txBody>
      </p:sp>
      <p:sp>
        <p:nvSpPr>
          <p:cNvPr id="22" name="TextBox 21">
            <a:extLst>
              <a:ext uri="{FF2B5EF4-FFF2-40B4-BE49-F238E27FC236}">
                <a16:creationId xmlns:a16="http://schemas.microsoft.com/office/drawing/2014/main" id="{3DD82291-1429-3E21-0029-B16333F5851D}"/>
              </a:ext>
            </a:extLst>
          </p:cNvPr>
          <p:cNvSpPr txBox="1"/>
          <p:nvPr/>
        </p:nvSpPr>
        <p:spPr>
          <a:xfrm>
            <a:off x="741886" y="505756"/>
            <a:ext cx="9296400"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accent1">
                    <a:lumMod val="50000"/>
                  </a:schemeClr>
                </a:solidFill>
                <a:effectLst/>
                <a:latin typeface="Arial" panose="020B0604020202020204" pitchFamily="34" charset="0"/>
              </a:rPr>
              <a:t>Biểu </a:t>
            </a:r>
            <a:r>
              <a:rPr lang="en-US" altLang="en-US" sz="2800" b="1">
                <a:solidFill>
                  <a:schemeClr val="accent1">
                    <a:lumMod val="50000"/>
                  </a:schemeClr>
                </a:solidFill>
                <a:latin typeface="Arial" panose="020B0604020202020204" pitchFamily="34" charset="0"/>
              </a:rPr>
              <a:t>đồ ảnh</a:t>
            </a:r>
            <a:r>
              <a:rPr kumimoji="0" lang="en-US" altLang="en-US" sz="2800" b="1" i="0" u="none" strike="noStrike" cap="none" normalizeH="0" baseline="0">
                <a:ln>
                  <a:noFill/>
                </a:ln>
                <a:solidFill>
                  <a:schemeClr val="accent1">
                    <a:lumMod val="50000"/>
                  </a:schemeClr>
                </a:solidFill>
                <a:effectLst/>
                <a:latin typeface="Arial" panose="020B0604020202020204" pitchFamily="34" charset="0"/>
              </a:rPr>
              <a:t> hưởng của năm xây dựng tới giá</a:t>
            </a:r>
            <a:endParaRPr kumimoji="0" lang="en-US" altLang="en-US" sz="2800" b="0" i="0" u="none" strike="noStrike" cap="none" normalizeH="0" baseline="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397862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61F15FB4-581B-7C47-D48D-01E935B541FB}"/>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06C886DF-730D-4772-B945-76C611F03654}"/>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3" name="Picture 2">
            <a:extLst>
              <a:ext uri="{FF2B5EF4-FFF2-40B4-BE49-F238E27FC236}">
                <a16:creationId xmlns:a16="http://schemas.microsoft.com/office/drawing/2014/main" id="{564EFB17-22EC-B058-0855-FC0BC8BB0009}"/>
              </a:ext>
            </a:extLst>
          </p:cNvPr>
          <p:cNvPicPr>
            <a:picLocks noChangeAspect="1"/>
          </p:cNvPicPr>
          <p:nvPr/>
        </p:nvPicPr>
        <p:blipFill>
          <a:blip r:embed="rId3"/>
          <a:stretch>
            <a:fillRect/>
          </a:stretch>
        </p:blipFill>
        <p:spPr>
          <a:xfrm>
            <a:off x="33867" y="2856463"/>
            <a:ext cx="12005733" cy="7430537"/>
          </a:xfrm>
          <a:prstGeom prst="rect">
            <a:avLst/>
          </a:prstGeom>
        </p:spPr>
      </p:pic>
      <p:pic>
        <p:nvPicPr>
          <p:cNvPr id="10" name="Picture 9">
            <a:extLst>
              <a:ext uri="{FF2B5EF4-FFF2-40B4-BE49-F238E27FC236}">
                <a16:creationId xmlns:a16="http://schemas.microsoft.com/office/drawing/2014/main" id="{DC32158B-210B-AA69-88F3-A7FF84120DDB}"/>
              </a:ext>
            </a:extLst>
          </p:cNvPr>
          <p:cNvPicPr>
            <a:picLocks noChangeAspect="1"/>
          </p:cNvPicPr>
          <p:nvPr/>
        </p:nvPicPr>
        <p:blipFill>
          <a:blip r:embed="rId4"/>
          <a:stretch>
            <a:fillRect/>
          </a:stretch>
        </p:blipFill>
        <p:spPr>
          <a:xfrm>
            <a:off x="12014201" y="2856463"/>
            <a:ext cx="6273800" cy="7430537"/>
          </a:xfrm>
          <a:prstGeom prst="rect">
            <a:avLst/>
          </a:prstGeom>
        </p:spPr>
      </p:pic>
      <p:sp>
        <p:nvSpPr>
          <p:cNvPr id="11" name="Freeform 3">
            <a:extLst>
              <a:ext uri="{FF2B5EF4-FFF2-40B4-BE49-F238E27FC236}">
                <a16:creationId xmlns:a16="http://schemas.microsoft.com/office/drawing/2014/main" id="{3B5CEB5E-E72D-F5B3-C67A-13BA588394AD}"/>
              </a:ext>
            </a:extLst>
          </p:cNvPr>
          <p:cNvSpPr/>
          <p:nvPr/>
        </p:nvSpPr>
        <p:spPr>
          <a:xfrm>
            <a:off x="0" y="0"/>
            <a:ext cx="18321867" cy="647700"/>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2800">
                <a:latin typeface="Anton" pitchFamily="2" charset="0"/>
              </a:rPr>
              <a:t>Phân tích đặc điểm cải tạo</a:t>
            </a:r>
          </a:p>
        </p:txBody>
      </p:sp>
      <p:sp>
        <p:nvSpPr>
          <p:cNvPr id="13" name="TextBox 12">
            <a:extLst>
              <a:ext uri="{FF2B5EF4-FFF2-40B4-BE49-F238E27FC236}">
                <a16:creationId xmlns:a16="http://schemas.microsoft.com/office/drawing/2014/main" id="{4D180928-40B9-7233-E405-557810EB896A}"/>
              </a:ext>
            </a:extLst>
          </p:cNvPr>
          <p:cNvSpPr txBox="1"/>
          <p:nvPr/>
        </p:nvSpPr>
        <p:spPr>
          <a:xfrm>
            <a:off x="1524000" y="998028"/>
            <a:ext cx="6604000" cy="1508105"/>
          </a:xfrm>
          <a:prstGeom prst="rect">
            <a:avLst/>
          </a:prstGeom>
          <a:noFill/>
        </p:spPr>
        <p:txBody>
          <a:bodyPr wrap="square">
            <a:spAutoFit/>
          </a:bodyPr>
          <a:lstStyle/>
          <a:p>
            <a:pPr>
              <a:buNone/>
            </a:pPr>
            <a:r>
              <a:rPr lang="vi-VN" sz="2300" b="1">
                <a:solidFill>
                  <a:schemeClr val="accent1">
                    <a:lumMod val="50000"/>
                  </a:schemeClr>
                </a:solidFill>
                <a:latin typeface="Times New Roman (Headings)"/>
              </a:rPr>
              <a:t>Ảnh hưởng của Cải tạo (Renovation)</a:t>
            </a:r>
            <a:endParaRPr lang="vi-VN" sz="2300">
              <a:solidFill>
                <a:schemeClr val="accent1">
                  <a:lumMod val="50000"/>
                </a:schemeClr>
              </a:solidFill>
              <a:latin typeface="Times New Roman (Headings)"/>
            </a:endParaRPr>
          </a:p>
          <a:p>
            <a:r>
              <a:rPr lang="en-US" sz="2300">
                <a:solidFill>
                  <a:schemeClr val="accent1">
                    <a:lumMod val="50000"/>
                  </a:schemeClr>
                </a:solidFill>
                <a:latin typeface="Times New Roman (Headings)"/>
              </a:rPr>
              <a:t>Biểu đồ scatterplot cho thấy n</a:t>
            </a:r>
            <a:r>
              <a:rPr lang="vi-VN" sz="2300">
                <a:solidFill>
                  <a:schemeClr val="accent1">
                    <a:lumMod val="50000"/>
                  </a:schemeClr>
                </a:solidFill>
                <a:latin typeface="Times New Roman (Headings)"/>
              </a:rPr>
              <a:t>hà cải tạo trước 1980 có</a:t>
            </a:r>
            <a:r>
              <a:rPr lang="en-US" sz="2300">
                <a:solidFill>
                  <a:schemeClr val="accent1">
                    <a:lumMod val="50000"/>
                  </a:schemeClr>
                </a:solidFill>
                <a:latin typeface="Times New Roman (Headings)"/>
              </a:rPr>
              <a:t> xu hướng</a:t>
            </a:r>
            <a:r>
              <a:rPr lang="vi-VN" sz="2300">
                <a:solidFill>
                  <a:schemeClr val="accent1">
                    <a:lumMod val="50000"/>
                  </a:schemeClr>
                </a:solidFill>
                <a:latin typeface="Times New Roman (Headings)"/>
              </a:rPr>
              <a:t> giá cao hơn so với nhà chưa cải tạo cùng kỳ, nhiều căn đạt ≥</a:t>
            </a:r>
            <a:r>
              <a:rPr lang="en-US" sz="2300">
                <a:solidFill>
                  <a:schemeClr val="accent1">
                    <a:lumMod val="50000"/>
                  </a:schemeClr>
                </a:solidFill>
                <a:latin typeface="Times New Roman (Headings)"/>
              </a:rPr>
              <a:t> </a:t>
            </a:r>
            <a:r>
              <a:rPr lang="vi-VN" sz="2300">
                <a:solidFill>
                  <a:schemeClr val="accent1">
                    <a:lumMod val="50000"/>
                  </a:schemeClr>
                </a:solidFill>
                <a:latin typeface="Times New Roman (Headings)"/>
              </a:rPr>
              <a:t>2 triệu USD</a:t>
            </a:r>
          </a:p>
        </p:txBody>
      </p:sp>
      <p:sp>
        <p:nvSpPr>
          <p:cNvPr id="15" name="TextBox 14">
            <a:extLst>
              <a:ext uri="{FF2B5EF4-FFF2-40B4-BE49-F238E27FC236}">
                <a16:creationId xmlns:a16="http://schemas.microsoft.com/office/drawing/2014/main" id="{27929064-6A04-6DD4-89F6-3DDE9AFA673A}"/>
              </a:ext>
            </a:extLst>
          </p:cNvPr>
          <p:cNvSpPr txBox="1"/>
          <p:nvPr/>
        </p:nvSpPr>
        <p:spPr>
          <a:xfrm>
            <a:off x="9448800" y="644086"/>
            <a:ext cx="8547868" cy="2215991"/>
          </a:xfrm>
          <a:prstGeom prst="rect">
            <a:avLst/>
          </a:prstGeom>
          <a:noFill/>
        </p:spPr>
        <p:txBody>
          <a:bodyPr wrap="square">
            <a:spAutoFit/>
          </a:bodyPr>
          <a:lstStyle/>
          <a:p>
            <a:r>
              <a:rPr lang="vi-VN" sz="2300">
                <a:solidFill>
                  <a:schemeClr val="accent1">
                    <a:lumMod val="50000"/>
                  </a:schemeClr>
                </a:solidFill>
                <a:latin typeface="Times New Roman" panose="02020603050405020304" pitchFamily="18" charset="0"/>
                <a:cs typeface="Times New Roman" panose="02020603050405020304" pitchFamily="18" charset="0"/>
              </a:rPr>
              <a:t>Boxplot cho thấy</a:t>
            </a:r>
            <a:r>
              <a:rPr lang="en-US" sz="2300">
                <a:solidFill>
                  <a:schemeClr val="accent1">
                    <a:lumMod val="50000"/>
                  </a:schemeClr>
                </a:solidFill>
                <a:latin typeface="Times New Roman" panose="02020603050405020304" pitchFamily="18" charset="0"/>
                <a:cs typeface="Times New Roman" panose="02020603050405020304" pitchFamily="18" charset="0"/>
              </a:rPr>
              <a:t> rõ điều đó</a:t>
            </a:r>
            <a:endParaRPr lang="vi-VN" sz="2300">
              <a:solidFill>
                <a:schemeClr val="accent1">
                  <a:lumMod val="50000"/>
                </a:schemeClr>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2300" b="1">
                <a:solidFill>
                  <a:schemeClr val="accent1">
                    <a:lumMod val="50000"/>
                  </a:schemeClr>
                </a:solidFill>
                <a:latin typeface="Times New Roman" panose="02020603050405020304" pitchFamily="18" charset="0"/>
                <a:cs typeface="Times New Roman" panose="02020603050405020304" pitchFamily="18" charset="0"/>
              </a:rPr>
              <a:t>Mean</a:t>
            </a:r>
            <a:r>
              <a:rPr lang="vi-VN" sz="2300">
                <a:solidFill>
                  <a:schemeClr val="accent1">
                    <a:lumMod val="50000"/>
                  </a:schemeClr>
                </a:solidFill>
                <a:latin typeface="Times New Roman" panose="02020603050405020304" pitchFamily="18" charset="0"/>
                <a:cs typeface="Times New Roman" panose="02020603050405020304" pitchFamily="18" charset="0"/>
              </a:rPr>
              <a:t> nhóm đã cải tạo cao hơn khoảng </a:t>
            </a:r>
            <a:r>
              <a:rPr lang="vi-VN" sz="2300" b="1">
                <a:solidFill>
                  <a:schemeClr val="accent1">
                    <a:lumMod val="50000"/>
                  </a:schemeClr>
                </a:solidFill>
                <a:latin typeface="Times New Roman" panose="02020603050405020304" pitchFamily="18" charset="0"/>
                <a:cs typeface="Times New Roman" panose="02020603050405020304" pitchFamily="18" charset="0"/>
              </a:rPr>
              <a:t>236 000 USD</a:t>
            </a:r>
            <a:endParaRPr lang="vi-VN" sz="2300">
              <a:solidFill>
                <a:schemeClr val="accent1">
                  <a:lumMod val="50000"/>
                </a:schemeClr>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2300" b="1">
                <a:solidFill>
                  <a:schemeClr val="accent1">
                    <a:lumMod val="50000"/>
                  </a:schemeClr>
                </a:solidFill>
                <a:latin typeface="Times New Roman" panose="02020603050405020304" pitchFamily="18" charset="0"/>
                <a:cs typeface="Times New Roman" panose="02020603050405020304" pitchFamily="18" charset="0"/>
              </a:rPr>
              <a:t>Median</a:t>
            </a:r>
            <a:r>
              <a:rPr lang="vi-VN" sz="2300">
                <a:solidFill>
                  <a:schemeClr val="accent1">
                    <a:lumMod val="50000"/>
                  </a:schemeClr>
                </a:solidFill>
                <a:latin typeface="Times New Roman" panose="02020603050405020304" pitchFamily="18" charset="0"/>
                <a:cs typeface="Times New Roman" panose="02020603050405020304" pitchFamily="18" charset="0"/>
              </a:rPr>
              <a:t> tăng hơn </a:t>
            </a:r>
            <a:r>
              <a:rPr lang="vi-VN" sz="2300" b="1">
                <a:solidFill>
                  <a:schemeClr val="accent1">
                    <a:lumMod val="50000"/>
                  </a:schemeClr>
                </a:solidFill>
                <a:latin typeface="Times New Roman" panose="02020603050405020304" pitchFamily="18" charset="0"/>
                <a:cs typeface="Times New Roman" panose="02020603050405020304" pitchFamily="18" charset="0"/>
              </a:rPr>
              <a:t>200 000 USD</a:t>
            </a:r>
            <a:endParaRPr lang="vi-VN" sz="2300">
              <a:solidFill>
                <a:schemeClr val="accent1">
                  <a:lumMod val="50000"/>
                </a:schemeClr>
              </a:solidFill>
              <a:latin typeface="Times New Roman" panose="02020603050405020304" pitchFamily="18" charset="0"/>
              <a:cs typeface="Times New Roman" panose="02020603050405020304" pitchFamily="18" charset="0"/>
            </a:endParaRPr>
          </a:p>
          <a:p>
            <a:r>
              <a:rPr lang="vi-VN" sz="2300">
                <a:solidFill>
                  <a:schemeClr val="accent1">
                    <a:lumMod val="50000"/>
                  </a:schemeClr>
                </a:solidFill>
                <a:latin typeface="Times New Roman" panose="02020603050405020304" pitchFamily="18" charset="0"/>
                <a:cs typeface="Times New Roman" panose="02020603050405020304" pitchFamily="18" charset="0"/>
              </a:rPr>
              <a:t>Kết luận: Cải tạo nâng</a:t>
            </a:r>
            <a:r>
              <a:rPr lang="en-US" sz="2300">
                <a:solidFill>
                  <a:schemeClr val="accent1">
                    <a:lumMod val="50000"/>
                  </a:schemeClr>
                </a:solidFill>
                <a:latin typeface="Times New Roman" panose="02020603050405020304" pitchFamily="18" charset="0"/>
                <a:cs typeface="Times New Roman" panose="02020603050405020304" pitchFamily="18" charset="0"/>
              </a:rPr>
              <a:t> giá đáng kể</a:t>
            </a:r>
            <a:r>
              <a:rPr lang="vi-VN" sz="2300">
                <a:solidFill>
                  <a:schemeClr val="accent1">
                    <a:lumMod val="50000"/>
                  </a:schemeClr>
                </a:solidFill>
                <a:latin typeface="Times New Roman" panose="02020603050405020304" pitchFamily="18" charset="0"/>
                <a:cs typeface="Times New Roman" panose="02020603050405020304" pitchFamily="18" charset="0"/>
              </a:rPr>
              <a:t> mặt bằng giá trung bình và </a:t>
            </a:r>
            <a:r>
              <a:rPr lang="en-US" sz="2300">
                <a:solidFill>
                  <a:schemeClr val="accent1">
                    <a:lumMod val="50000"/>
                  </a:schemeClr>
                </a:solidFill>
                <a:latin typeface="Times New Roman" panose="02020603050405020304" pitchFamily="18" charset="0"/>
                <a:cs typeface="Times New Roman" panose="02020603050405020304" pitchFamily="18" charset="0"/>
              </a:rPr>
              <a:t>trung vị</a:t>
            </a:r>
            <a:r>
              <a:rPr lang="vi-VN" sz="2300">
                <a:solidFill>
                  <a:schemeClr val="accent1">
                    <a:lumMod val="50000"/>
                  </a:schemeClr>
                </a:solidFill>
                <a:latin typeface="Times New Roman" panose="02020603050405020304" pitchFamily="18" charset="0"/>
                <a:cs typeface="Times New Roman" panose="02020603050405020304" pitchFamily="18" charset="0"/>
              </a:rPr>
              <a:t>, khẳng định tầm quan trọng của cải tạo trong gia tăng giá trị bất động sản.</a:t>
            </a:r>
          </a:p>
        </p:txBody>
      </p:sp>
    </p:spTree>
    <p:extLst>
      <p:ext uri="{BB962C8B-B14F-4D97-AF65-F5344CB8AC3E}">
        <p14:creationId xmlns:p14="http://schemas.microsoft.com/office/powerpoint/2010/main" val="137005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7CB7BF09-D155-DE4A-D4C0-9479183264FA}"/>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4C6FF6B0-261B-0767-125E-4E6ED6278CE7}"/>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13" name="Picture 12">
            <a:extLst>
              <a:ext uri="{FF2B5EF4-FFF2-40B4-BE49-F238E27FC236}">
                <a16:creationId xmlns:a16="http://schemas.microsoft.com/office/drawing/2014/main" id="{587927C2-1602-E6FF-CBF6-10EF14DED84A}"/>
              </a:ext>
            </a:extLst>
          </p:cNvPr>
          <p:cNvPicPr>
            <a:picLocks noChangeAspect="1"/>
          </p:cNvPicPr>
          <p:nvPr/>
        </p:nvPicPr>
        <p:blipFill>
          <a:blip r:embed="rId3"/>
          <a:stretch>
            <a:fillRect/>
          </a:stretch>
        </p:blipFill>
        <p:spPr>
          <a:xfrm>
            <a:off x="10097793" y="4610100"/>
            <a:ext cx="8190477" cy="4762500"/>
          </a:xfrm>
          <a:prstGeom prst="rect">
            <a:avLst/>
          </a:prstGeom>
        </p:spPr>
      </p:pic>
      <p:pic>
        <p:nvPicPr>
          <p:cNvPr id="14" name="Picture 13">
            <a:extLst>
              <a:ext uri="{FF2B5EF4-FFF2-40B4-BE49-F238E27FC236}">
                <a16:creationId xmlns:a16="http://schemas.microsoft.com/office/drawing/2014/main" id="{3E60C5FB-F4EB-18E2-D356-19788B0A11BB}"/>
              </a:ext>
            </a:extLst>
          </p:cNvPr>
          <p:cNvPicPr>
            <a:picLocks noChangeAspect="1"/>
          </p:cNvPicPr>
          <p:nvPr/>
        </p:nvPicPr>
        <p:blipFill>
          <a:blip r:embed="rId4"/>
          <a:stretch>
            <a:fillRect/>
          </a:stretch>
        </p:blipFill>
        <p:spPr>
          <a:xfrm>
            <a:off x="25400" y="3695700"/>
            <a:ext cx="10072393" cy="6591300"/>
          </a:xfrm>
          <a:prstGeom prst="rect">
            <a:avLst/>
          </a:prstGeom>
        </p:spPr>
      </p:pic>
      <p:sp>
        <p:nvSpPr>
          <p:cNvPr id="22" name="TextBox 21">
            <a:extLst>
              <a:ext uri="{FF2B5EF4-FFF2-40B4-BE49-F238E27FC236}">
                <a16:creationId xmlns:a16="http://schemas.microsoft.com/office/drawing/2014/main" id="{2CFECF8F-47A8-04CF-2510-92B8B009EB57}"/>
              </a:ext>
            </a:extLst>
          </p:cNvPr>
          <p:cNvSpPr txBox="1"/>
          <p:nvPr/>
        </p:nvSpPr>
        <p:spPr>
          <a:xfrm>
            <a:off x="641996" y="1018753"/>
            <a:ext cx="8839200" cy="2462213"/>
          </a:xfrm>
          <a:prstGeom prst="rect">
            <a:avLst/>
          </a:prstGeom>
          <a:noFill/>
        </p:spPr>
        <p:txBody>
          <a:bodyPr wrap="square">
            <a:spAutoFit/>
          </a:bodyPr>
          <a:lstStyle/>
          <a:p>
            <a:pPr>
              <a:buNone/>
            </a:pPr>
            <a:r>
              <a:rPr lang="vi-VN" sz="2200" b="1">
                <a:solidFill>
                  <a:schemeClr val="accent1">
                    <a:lumMod val="50000"/>
                  </a:schemeClr>
                </a:solidFill>
                <a:latin typeface="Arial (Body)"/>
              </a:rPr>
              <a:t>Phân tích Cải tạo </a:t>
            </a:r>
            <a:r>
              <a:rPr lang="en-US" sz="2200" b="1">
                <a:solidFill>
                  <a:schemeClr val="accent1">
                    <a:lumMod val="50000"/>
                  </a:schemeClr>
                </a:solidFill>
                <a:latin typeface="Arial (Body)"/>
              </a:rPr>
              <a:t>tác động như nào tới</a:t>
            </a:r>
            <a:r>
              <a:rPr lang="vi-VN" sz="2200" b="1">
                <a:solidFill>
                  <a:schemeClr val="accent1">
                    <a:lumMod val="50000"/>
                  </a:schemeClr>
                </a:solidFill>
                <a:latin typeface="Arial (Body)"/>
              </a:rPr>
              <a:t> Grade &amp; Condition</a:t>
            </a:r>
            <a:endParaRPr lang="vi-VN" sz="2200">
              <a:solidFill>
                <a:schemeClr val="accent1">
                  <a:lumMod val="50000"/>
                </a:schemeClr>
              </a:solidFill>
              <a:latin typeface="Arial (Body)"/>
            </a:endParaRPr>
          </a:p>
          <a:p>
            <a:r>
              <a:rPr lang="en-US" sz="2200">
                <a:solidFill>
                  <a:schemeClr val="accent1">
                    <a:lumMod val="50000"/>
                  </a:schemeClr>
                </a:solidFill>
                <a:latin typeface="Arial (Body)"/>
              </a:rPr>
              <a:t> - </a:t>
            </a:r>
            <a:r>
              <a:rPr lang="vi-VN" sz="2200">
                <a:solidFill>
                  <a:schemeClr val="accent1">
                    <a:lumMod val="50000"/>
                  </a:schemeClr>
                </a:solidFill>
                <a:latin typeface="Arial (Body)"/>
              </a:rPr>
              <a:t>Tỉ lệ </a:t>
            </a:r>
            <a:r>
              <a:rPr lang="vi-VN" sz="2200" b="1">
                <a:solidFill>
                  <a:schemeClr val="accent1">
                    <a:lumMod val="50000"/>
                  </a:schemeClr>
                </a:solidFill>
                <a:latin typeface="Arial (Body)"/>
              </a:rPr>
              <a:t>grade</a:t>
            </a:r>
            <a:r>
              <a:rPr lang="vi-VN" sz="2200">
                <a:solidFill>
                  <a:schemeClr val="accent1">
                    <a:lumMod val="50000"/>
                  </a:schemeClr>
                </a:solidFill>
                <a:latin typeface="Arial (Body)"/>
              </a:rPr>
              <a:t> và </a:t>
            </a:r>
            <a:r>
              <a:rPr lang="vi-VN" sz="2200" b="1">
                <a:solidFill>
                  <a:schemeClr val="accent1">
                    <a:lumMod val="50000"/>
                  </a:schemeClr>
                </a:solidFill>
                <a:latin typeface="Arial (Body)"/>
              </a:rPr>
              <a:t>condition</a:t>
            </a:r>
            <a:r>
              <a:rPr lang="vi-VN" sz="2200">
                <a:solidFill>
                  <a:schemeClr val="accent1">
                    <a:lumMod val="50000"/>
                  </a:schemeClr>
                </a:solidFill>
                <a:latin typeface="Arial (Body)"/>
              </a:rPr>
              <a:t> không đổi giữa nhóm “đã cải tạo” và “chưa cải tạo”</a:t>
            </a:r>
          </a:p>
          <a:p>
            <a:r>
              <a:rPr lang="en-US" sz="2200">
                <a:solidFill>
                  <a:schemeClr val="accent1">
                    <a:lumMod val="50000"/>
                  </a:schemeClr>
                </a:solidFill>
                <a:latin typeface="Arial (Body)"/>
              </a:rPr>
              <a:t> - Tuy nhiên</a:t>
            </a:r>
            <a:r>
              <a:rPr lang="vi-VN" sz="2200">
                <a:solidFill>
                  <a:schemeClr val="accent1">
                    <a:lumMod val="50000"/>
                  </a:schemeClr>
                </a:solidFill>
                <a:latin typeface="Arial (Body)"/>
              </a:rPr>
              <a:t>,</a:t>
            </a:r>
            <a:r>
              <a:rPr lang="en-US" sz="2200">
                <a:solidFill>
                  <a:schemeClr val="accent1">
                    <a:lumMod val="50000"/>
                  </a:schemeClr>
                </a:solidFill>
                <a:latin typeface="Arial (Body)"/>
              </a:rPr>
              <a:t> trước đó thấy</a:t>
            </a:r>
            <a:r>
              <a:rPr lang="vi-VN" sz="2200">
                <a:solidFill>
                  <a:schemeClr val="accent1">
                    <a:lumMod val="50000"/>
                  </a:schemeClr>
                </a:solidFill>
                <a:latin typeface="Arial (Body)"/>
              </a:rPr>
              <a:t> </a:t>
            </a:r>
            <a:r>
              <a:rPr lang="en-US" sz="2200">
                <a:solidFill>
                  <a:schemeClr val="accent1">
                    <a:lumMod val="50000"/>
                  </a:schemeClr>
                </a:solidFill>
                <a:latin typeface="Arial (Body)"/>
              </a:rPr>
              <a:t>việc</a:t>
            </a:r>
            <a:r>
              <a:rPr lang="vi-VN" sz="2200">
                <a:solidFill>
                  <a:schemeClr val="accent1">
                    <a:lumMod val="50000"/>
                  </a:schemeClr>
                </a:solidFill>
                <a:latin typeface="Arial (Body)"/>
              </a:rPr>
              <a:t> đã cải tạo </a:t>
            </a:r>
            <a:r>
              <a:rPr lang="en-US" sz="2200">
                <a:solidFill>
                  <a:schemeClr val="accent1">
                    <a:lumMod val="50000"/>
                  </a:schemeClr>
                </a:solidFill>
                <a:latin typeface="Arial (Body)"/>
              </a:rPr>
              <a:t>cho thấy</a:t>
            </a:r>
            <a:r>
              <a:rPr lang="vi-VN" sz="2200">
                <a:solidFill>
                  <a:schemeClr val="accent1">
                    <a:lumMod val="50000"/>
                  </a:schemeClr>
                </a:solidFill>
                <a:latin typeface="Arial (Body)"/>
              </a:rPr>
              <a:t> giá trung bình cao hơn đáng kể</a:t>
            </a:r>
            <a:r>
              <a:rPr lang="en-US" sz="2200">
                <a:solidFill>
                  <a:schemeClr val="accent1">
                    <a:lumMod val="50000"/>
                  </a:schemeClr>
                </a:solidFill>
                <a:latin typeface="Arial (Body)"/>
              </a:rPr>
              <a:t>.</a:t>
            </a:r>
            <a:endParaRPr lang="vi-VN" sz="2200">
              <a:solidFill>
                <a:schemeClr val="accent1">
                  <a:lumMod val="50000"/>
                </a:schemeClr>
              </a:solidFill>
              <a:latin typeface="Arial (Body)"/>
            </a:endParaRPr>
          </a:p>
          <a:p>
            <a:pPr>
              <a:buNone/>
            </a:pPr>
            <a:r>
              <a:rPr lang="vi-VN" sz="2200" b="1">
                <a:solidFill>
                  <a:schemeClr val="accent1">
                    <a:lumMod val="50000"/>
                  </a:schemeClr>
                </a:solidFill>
                <a:latin typeface="Arial (Body)"/>
              </a:rPr>
              <a:t>Giải thích </a:t>
            </a:r>
            <a:r>
              <a:rPr lang="en-US" sz="2200">
                <a:solidFill>
                  <a:schemeClr val="accent1">
                    <a:lumMod val="50000"/>
                  </a:schemeClr>
                </a:solidFill>
                <a:latin typeface="Arial (Body)"/>
              </a:rPr>
              <a:t>điều này có thể do n</a:t>
            </a:r>
            <a:r>
              <a:rPr lang="vi-VN" sz="2200">
                <a:solidFill>
                  <a:schemeClr val="accent1">
                    <a:lumMod val="50000"/>
                  </a:schemeClr>
                </a:solidFill>
                <a:latin typeface="Arial (Body)"/>
              </a:rPr>
              <a:t>gười mua sẵn sàng trả thêm do tâm lý “nhà mới”, cảm nhận giá trị tăng dù đặc tính cốt lõi tương đương</a:t>
            </a:r>
            <a:r>
              <a:rPr lang="en-US" sz="2200">
                <a:solidFill>
                  <a:schemeClr val="accent1">
                    <a:lumMod val="50000"/>
                  </a:schemeClr>
                </a:solidFill>
                <a:latin typeface="Arial (Body)"/>
              </a:rPr>
              <a:t>.</a:t>
            </a:r>
            <a:endParaRPr lang="vi-VN" sz="2200">
              <a:solidFill>
                <a:schemeClr val="accent1">
                  <a:lumMod val="50000"/>
                </a:schemeClr>
              </a:solidFill>
              <a:latin typeface="Arial (Body)"/>
            </a:endParaRPr>
          </a:p>
        </p:txBody>
      </p:sp>
      <p:sp>
        <p:nvSpPr>
          <p:cNvPr id="23" name="Freeform 3">
            <a:extLst>
              <a:ext uri="{FF2B5EF4-FFF2-40B4-BE49-F238E27FC236}">
                <a16:creationId xmlns:a16="http://schemas.microsoft.com/office/drawing/2014/main" id="{02C16539-0FD4-B829-6EEF-0227032F1934}"/>
              </a:ext>
            </a:extLst>
          </p:cNvPr>
          <p:cNvSpPr/>
          <p:nvPr/>
        </p:nvSpPr>
        <p:spPr>
          <a:xfrm>
            <a:off x="-38100" y="-43284"/>
            <a:ext cx="18321867" cy="647700"/>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2800">
                <a:latin typeface="Anton" pitchFamily="2" charset="0"/>
              </a:rPr>
              <a:t>Phân tích đặc điểm cải tạo</a:t>
            </a:r>
          </a:p>
        </p:txBody>
      </p:sp>
      <p:sp>
        <p:nvSpPr>
          <p:cNvPr id="25" name="TextBox 24">
            <a:extLst>
              <a:ext uri="{FF2B5EF4-FFF2-40B4-BE49-F238E27FC236}">
                <a16:creationId xmlns:a16="http://schemas.microsoft.com/office/drawing/2014/main" id="{F51B9FDF-8AFA-FC6E-8140-9144C895F517}"/>
              </a:ext>
            </a:extLst>
          </p:cNvPr>
          <p:cNvSpPr txBox="1"/>
          <p:nvPr/>
        </p:nvSpPr>
        <p:spPr>
          <a:xfrm>
            <a:off x="9901767" y="1018753"/>
            <a:ext cx="8382000" cy="2462213"/>
          </a:xfrm>
          <a:prstGeom prst="rect">
            <a:avLst/>
          </a:prstGeom>
          <a:noFill/>
        </p:spPr>
        <p:txBody>
          <a:bodyPr wrap="square">
            <a:spAutoFit/>
          </a:bodyPr>
          <a:lstStyle/>
          <a:p>
            <a:r>
              <a:rPr lang="vi-VN" sz="2200" b="1">
                <a:solidFill>
                  <a:schemeClr val="accent1">
                    <a:lumMod val="50000"/>
                  </a:schemeClr>
                </a:solidFill>
                <a:latin typeface="Arial (Body)"/>
              </a:rPr>
              <a:t>Người bán</a:t>
            </a:r>
            <a:r>
              <a:rPr lang="en-US" sz="2200" b="1">
                <a:solidFill>
                  <a:schemeClr val="accent1">
                    <a:lumMod val="50000"/>
                  </a:schemeClr>
                </a:solidFill>
                <a:latin typeface="Arial (Body)"/>
              </a:rPr>
              <a:t>: </a:t>
            </a:r>
            <a:r>
              <a:rPr lang="en-US" sz="2200">
                <a:solidFill>
                  <a:schemeClr val="accent1">
                    <a:lumMod val="50000"/>
                  </a:schemeClr>
                </a:solidFill>
                <a:latin typeface="Arial (Body)"/>
              </a:rPr>
              <a:t>cân nhắc chi phí khi</a:t>
            </a:r>
            <a:r>
              <a:rPr lang="vi-VN" sz="2200">
                <a:solidFill>
                  <a:schemeClr val="accent1">
                    <a:lumMod val="50000"/>
                  </a:schemeClr>
                </a:solidFill>
                <a:latin typeface="Arial (Body)"/>
              </a:rPr>
              <a:t> cải tạo cấu trúc:</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Ưu tiên cải tạo thẩm mỹ, chỉnh trang nội thất, sơn sửa…</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Tạo ấn tượng “nhà đã cải tạo” để tăng giá bán vượt mong đợi</a:t>
            </a:r>
            <a:endParaRPr lang="en-US" sz="2200">
              <a:solidFill>
                <a:schemeClr val="accent1">
                  <a:lumMod val="50000"/>
                </a:schemeClr>
              </a:solidFill>
              <a:latin typeface="Arial (Body)"/>
            </a:endParaRPr>
          </a:p>
          <a:p>
            <a:r>
              <a:rPr lang="en-US" sz="2200" b="1">
                <a:solidFill>
                  <a:schemeClr val="accent1">
                    <a:lumMod val="50000"/>
                  </a:schemeClr>
                </a:solidFill>
                <a:latin typeface="Arial (Body)"/>
              </a:rPr>
              <a:t>Người mua</a:t>
            </a:r>
          </a:p>
          <a:p>
            <a:r>
              <a:rPr lang="en-US" sz="2200">
                <a:solidFill>
                  <a:schemeClr val="accent1">
                    <a:lumMod val="50000"/>
                  </a:schemeClr>
                </a:solidFill>
                <a:latin typeface="Arial (Body)"/>
              </a:rPr>
              <a:t>    </a:t>
            </a:r>
            <a:r>
              <a:rPr lang="vi-VN" sz="2200">
                <a:solidFill>
                  <a:schemeClr val="accent1">
                    <a:lumMod val="50000"/>
                  </a:schemeClr>
                </a:solidFill>
                <a:latin typeface="Arial (Body)"/>
              </a:rPr>
              <a:t>Kiểm tra chất lượng cải tạo</a:t>
            </a:r>
            <a:r>
              <a:rPr lang="en-US" sz="2200">
                <a:solidFill>
                  <a:schemeClr val="accent1">
                    <a:lumMod val="50000"/>
                  </a:schemeClr>
                </a:solidFill>
                <a:latin typeface="Arial (Body)"/>
              </a:rPr>
              <a:t> để </a:t>
            </a:r>
            <a:r>
              <a:rPr lang="vi-VN" sz="2200">
                <a:solidFill>
                  <a:schemeClr val="accent1">
                    <a:lumMod val="50000"/>
                  </a:schemeClr>
                </a:solidFill>
                <a:latin typeface="Arial (Body)"/>
              </a:rPr>
              <a:t>đảm bảo công trình bền vững.</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So sánh giá thị trường: Đối chiếu với những căn tương đương</a:t>
            </a:r>
            <a:r>
              <a:rPr lang="en-US" sz="2200">
                <a:solidFill>
                  <a:schemeClr val="accent1">
                    <a:lumMod val="50000"/>
                  </a:schemeClr>
                </a:solidFill>
                <a:latin typeface="Arial (Body)"/>
              </a:rPr>
              <a:t>        </a:t>
            </a:r>
            <a:r>
              <a:rPr lang="vi-VN" sz="2200">
                <a:solidFill>
                  <a:schemeClr val="accent1">
                    <a:lumMod val="50000"/>
                  </a:schemeClr>
                </a:solidFill>
                <a:latin typeface="Arial (Body)"/>
              </a:rPr>
              <a:t>chưa cải tạo để tránh trả </a:t>
            </a:r>
            <a:r>
              <a:rPr lang="en-US" sz="2200">
                <a:solidFill>
                  <a:schemeClr val="accent1">
                    <a:lumMod val="50000"/>
                  </a:schemeClr>
                </a:solidFill>
                <a:latin typeface="Arial (Body)"/>
              </a:rPr>
              <a:t>giá</a:t>
            </a:r>
            <a:r>
              <a:rPr lang="vi-VN" sz="2200">
                <a:solidFill>
                  <a:schemeClr val="accent1">
                    <a:lumMod val="50000"/>
                  </a:schemeClr>
                </a:solidFill>
                <a:latin typeface="Arial (Body)"/>
              </a:rPr>
              <a:t> cao</a:t>
            </a:r>
            <a:r>
              <a:rPr lang="en-US" sz="2200">
                <a:solidFill>
                  <a:schemeClr val="accent1">
                    <a:lumMod val="50000"/>
                  </a:schemeClr>
                </a:solidFill>
                <a:latin typeface="Arial (Body)"/>
              </a:rPr>
              <a:t> hơn giá trị thật</a:t>
            </a:r>
            <a:r>
              <a:rPr lang="vi-VN" sz="2200">
                <a:solidFill>
                  <a:schemeClr val="accent1">
                    <a:lumMod val="50000"/>
                  </a:schemeClr>
                </a:solidFill>
                <a:latin typeface="Arial (Body)"/>
              </a:rPr>
              <a:t>.</a:t>
            </a:r>
            <a:endParaRPr lang="en-US" sz="2200">
              <a:solidFill>
                <a:schemeClr val="accent1">
                  <a:lumMod val="50000"/>
                </a:schemeClr>
              </a:solidFill>
              <a:latin typeface="Arial (Body)"/>
            </a:endParaRPr>
          </a:p>
        </p:txBody>
      </p:sp>
    </p:spTree>
    <p:extLst>
      <p:ext uri="{BB962C8B-B14F-4D97-AF65-F5344CB8AC3E}">
        <p14:creationId xmlns:p14="http://schemas.microsoft.com/office/powerpoint/2010/main" val="3035071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F80F1E8-3074-A133-9AD0-236BAC665040}"/>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F20F27E4-5116-7C34-7627-CFDB38632F7D}"/>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2" name="Freeform 3">
            <a:extLst>
              <a:ext uri="{FF2B5EF4-FFF2-40B4-BE49-F238E27FC236}">
                <a16:creationId xmlns:a16="http://schemas.microsoft.com/office/drawing/2014/main" id="{0BD6092B-68F9-597F-58BC-392317DD3639}"/>
              </a:ext>
            </a:extLst>
          </p:cNvPr>
          <p:cNvSpPr/>
          <p:nvPr/>
        </p:nvSpPr>
        <p:spPr>
          <a:xfrm>
            <a:off x="-38099" y="-43284"/>
            <a:ext cx="8724900" cy="105969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endParaRPr lang="en-US" sz="2800">
              <a:latin typeface="Anton" pitchFamily="2" charset="0"/>
            </a:endParaRPr>
          </a:p>
          <a:p>
            <a:pPr algn="ctr">
              <a:lnSpc>
                <a:spcPct val="150000"/>
              </a:lnSpc>
            </a:pPr>
            <a:r>
              <a:rPr lang="en-US" sz="5000">
                <a:solidFill>
                  <a:schemeClr val="accent1">
                    <a:lumMod val="50000"/>
                  </a:schemeClr>
                </a:solidFill>
                <a:latin typeface="Anton" pitchFamily="2" charset="0"/>
              </a:rPr>
              <a:t>Cơ cấu diện tích đất và những ảnh hưởng đến giá nhà</a:t>
            </a:r>
          </a:p>
        </p:txBody>
      </p:sp>
      <p:pic>
        <p:nvPicPr>
          <p:cNvPr id="6" name="Picture 5">
            <a:extLst>
              <a:ext uri="{FF2B5EF4-FFF2-40B4-BE49-F238E27FC236}">
                <a16:creationId xmlns:a16="http://schemas.microsoft.com/office/drawing/2014/main" id="{95AA97CF-73A0-FF84-DBD5-A158FF8E09BE}"/>
              </a:ext>
            </a:extLst>
          </p:cNvPr>
          <p:cNvPicPr>
            <a:picLocks noChangeAspect="1"/>
          </p:cNvPicPr>
          <p:nvPr/>
        </p:nvPicPr>
        <p:blipFill>
          <a:blip r:embed="rId3"/>
          <a:stretch>
            <a:fillRect/>
          </a:stretch>
        </p:blipFill>
        <p:spPr>
          <a:xfrm>
            <a:off x="8686802" y="1654987"/>
            <a:ext cx="9601198" cy="6977026"/>
          </a:xfrm>
          <a:prstGeom prst="rect">
            <a:avLst/>
          </a:prstGeom>
        </p:spPr>
      </p:pic>
      <p:sp>
        <p:nvSpPr>
          <p:cNvPr id="10" name="TextBox 9">
            <a:extLst>
              <a:ext uri="{FF2B5EF4-FFF2-40B4-BE49-F238E27FC236}">
                <a16:creationId xmlns:a16="http://schemas.microsoft.com/office/drawing/2014/main" id="{E8FED810-B205-3573-F616-712D172006F5}"/>
              </a:ext>
            </a:extLst>
          </p:cNvPr>
          <p:cNvSpPr txBox="1"/>
          <p:nvPr/>
        </p:nvSpPr>
        <p:spPr>
          <a:xfrm>
            <a:off x="840319" y="3575912"/>
            <a:ext cx="6477000" cy="4832092"/>
          </a:xfrm>
          <a:prstGeom prst="rect">
            <a:avLst/>
          </a:prstGeom>
          <a:noFill/>
        </p:spPr>
        <p:txBody>
          <a:bodyPr wrap="square">
            <a:spAutoFit/>
          </a:bodyPr>
          <a:lstStyle/>
          <a:p>
            <a:r>
              <a:rPr lang="vi-VN" sz="2800">
                <a:solidFill>
                  <a:schemeClr val="tx2">
                    <a:lumMod val="50000"/>
                  </a:schemeClr>
                </a:solidFill>
                <a:latin typeface="+mj-lt"/>
              </a:rPr>
              <a:t>Biểu đồ cho thấy cơ cấu diện tích: </a:t>
            </a:r>
            <a:endParaRPr lang="en-US" sz="2800">
              <a:solidFill>
                <a:schemeClr val="tx2">
                  <a:lumMod val="50000"/>
                </a:schemeClr>
              </a:solidFill>
              <a:latin typeface="+mj-lt"/>
            </a:endParaRPr>
          </a:p>
          <a:p>
            <a:r>
              <a:rPr lang="en-US" sz="2800">
                <a:solidFill>
                  <a:schemeClr val="tx2">
                    <a:lumMod val="50000"/>
                  </a:schemeClr>
                </a:solidFill>
                <a:latin typeface="+mj-lt"/>
              </a:rPr>
              <a:t>   -P</a:t>
            </a:r>
            <a:r>
              <a:rPr lang="vi-VN" sz="2800">
                <a:solidFill>
                  <a:schemeClr val="tx2">
                    <a:lumMod val="50000"/>
                  </a:schemeClr>
                </a:solidFill>
                <a:latin typeface="+mj-lt"/>
              </a:rPr>
              <a:t>hần lớn diện tích đất (72.8%) vẫn chưa được xây dựng </a:t>
            </a:r>
            <a:endParaRPr lang="en-US" sz="2800">
              <a:solidFill>
                <a:schemeClr val="tx2">
                  <a:lumMod val="50000"/>
                </a:schemeClr>
              </a:solidFill>
              <a:latin typeface="+mj-lt"/>
            </a:endParaRPr>
          </a:p>
          <a:p>
            <a:r>
              <a:rPr lang="en-US" sz="2800">
                <a:solidFill>
                  <a:schemeClr val="tx2">
                    <a:lumMod val="50000"/>
                  </a:schemeClr>
                </a:solidFill>
                <a:latin typeface="+mj-lt"/>
              </a:rPr>
              <a:t>   -K</a:t>
            </a:r>
            <a:r>
              <a:rPr lang="vi-VN" sz="2800">
                <a:solidFill>
                  <a:schemeClr val="tx2">
                    <a:lumMod val="50000"/>
                  </a:schemeClr>
                </a:solidFill>
                <a:latin typeface="+mj-lt"/>
              </a:rPr>
              <a:t>hoảng 23.6% dành cho diện tích nhà (không bao gồm tầng hầm), và tầng hầm chiếm tỷ lệ nhỏ nhất </a:t>
            </a:r>
            <a:r>
              <a:rPr lang="en-US" sz="2800">
                <a:solidFill>
                  <a:schemeClr val="tx2">
                    <a:lumMod val="50000"/>
                  </a:schemeClr>
                </a:solidFill>
                <a:latin typeface="+mj-lt"/>
              </a:rPr>
              <a:t>(</a:t>
            </a:r>
            <a:r>
              <a:rPr lang="vi-VN" sz="2800">
                <a:solidFill>
                  <a:schemeClr val="tx2">
                    <a:lumMod val="50000"/>
                  </a:schemeClr>
                </a:solidFill>
                <a:latin typeface="+mj-lt"/>
              </a:rPr>
              <a:t>3.6%</a:t>
            </a:r>
            <a:r>
              <a:rPr lang="en-US" sz="2800">
                <a:solidFill>
                  <a:schemeClr val="tx2">
                    <a:lumMod val="50000"/>
                  </a:schemeClr>
                </a:solidFill>
                <a:latin typeface="+mj-lt"/>
              </a:rPr>
              <a:t>)</a:t>
            </a:r>
            <a:r>
              <a:rPr lang="vi-VN" sz="2800">
                <a:solidFill>
                  <a:schemeClr val="tx2">
                    <a:lumMod val="50000"/>
                  </a:schemeClr>
                </a:solidFill>
                <a:latin typeface="+mj-lt"/>
              </a:rPr>
              <a:t>. </a:t>
            </a:r>
            <a:endParaRPr lang="en-US" sz="2800">
              <a:solidFill>
                <a:schemeClr val="tx2">
                  <a:lumMod val="50000"/>
                </a:schemeClr>
              </a:solidFill>
              <a:latin typeface="+mj-lt"/>
            </a:endParaRPr>
          </a:p>
          <a:p>
            <a:endParaRPr lang="en-US" sz="2800">
              <a:solidFill>
                <a:schemeClr val="tx2">
                  <a:lumMod val="50000"/>
                </a:schemeClr>
              </a:solidFill>
              <a:latin typeface="+mj-lt"/>
            </a:endParaRPr>
          </a:p>
          <a:p>
            <a:r>
              <a:rPr lang="en-US" sz="2800">
                <a:solidFill>
                  <a:schemeClr val="tx2">
                    <a:lumMod val="50000"/>
                  </a:schemeClr>
                </a:solidFill>
                <a:latin typeface="+mj-lt"/>
              </a:rPr>
              <a:t>   -</a:t>
            </a:r>
            <a:r>
              <a:rPr lang="vi-VN" sz="2800">
                <a:solidFill>
                  <a:schemeClr val="tx2">
                    <a:lumMod val="50000"/>
                  </a:schemeClr>
                </a:solidFill>
                <a:latin typeface="+mj-lt"/>
              </a:rPr>
              <a:t>Phản ánh quy hoạch đô thị thưa (low-density zoning) ở Seattle và vùng lân cận (Bellevue): mỗi căn trên lô rộng, nhiều không gian mở</a:t>
            </a:r>
            <a:r>
              <a:rPr lang="en-US" sz="2800">
                <a:solidFill>
                  <a:schemeClr val="tx2">
                    <a:lumMod val="50000"/>
                  </a:schemeClr>
                </a:solidFill>
                <a:latin typeface="+mj-lt"/>
              </a:rPr>
              <a:t>.</a:t>
            </a:r>
          </a:p>
        </p:txBody>
      </p:sp>
    </p:spTree>
    <p:extLst>
      <p:ext uri="{BB962C8B-B14F-4D97-AF65-F5344CB8AC3E}">
        <p14:creationId xmlns:p14="http://schemas.microsoft.com/office/powerpoint/2010/main" val="504914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9A9A5859-AC36-3072-AA76-388075B63A40}"/>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D83E62E7-1E13-49AE-52A4-159FDDEE4FE0}"/>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172E5087-60E1-FB54-FF55-8A2254B9BE9A}"/>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Cơ cấu diện tích đất và những ảnh hưởng đến giá nhà</a:t>
            </a:r>
          </a:p>
        </p:txBody>
      </p:sp>
      <p:pic>
        <p:nvPicPr>
          <p:cNvPr id="5" name="Picture 4">
            <a:extLst>
              <a:ext uri="{FF2B5EF4-FFF2-40B4-BE49-F238E27FC236}">
                <a16:creationId xmlns:a16="http://schemas.microsoft.com/office/drawing/2014/main" id="{8D83D911-511D-AB28-1B4A-CC82E3B0170A}"/>
              </a:ext>
            </a:extLst>
          </p:cNvPr>
          <p:cNvPicPr>
            <a:picLocks noChangeAspect="1"/>
          </p:cNvPicPr>
          <p:nvPr/>
        </p:nvPicPr>
        <p:blipFill>
          <a:blip r:embed="rId3"/>
          <a:stretch>
            <a:fillRect/>
          </a:stretch>
        </p:blipFill>
        <p:spPr>
          <a:xfrm>
            <a:off x="8467" y="829733"/>
            <a:ext cx="12183533" cy="9450148"/>
          </a:xfrm>
          <a:prstGeom prst="rect">
            <a:avLst/>
          </a:prstGeom>
        </p:spPr>
      </p:pic>
      <p:sp>
        <p:nvSpPr>
          <p:cNvPr id="8" name="TextBox 7">
            <a:extLst>
              <a:ext uri="{FF2B5EF4-FFF2-40B4-BE49-F238E27FC236}">
                <a16:creationId xmlns:a16="http://schemas.microsoft.com/office/drawing/2014/main" id="{33F0413F-7B06-D160-4B11-38FCA0FD4390}"/>
              </a:ext>
            </a:extLst>
          </p:cNvPr>
          <p:cNvSpPr txBox="1"/>
          <p:nvPr/>
        </p:nvSpPr>
        <p:spPr>
          <a:xfrm>
            <a:off x="12447540" y="1714500"/>
            <a:ext cx="5815060" cy="6863417"/>
          </a:xfrm>
          <a:prstGeom prst="rect">
            <a:avLst/>
          </a:prstGeom>
          <a:noFill/>
        </p:spPr>
        <p:txBody>
          <a:bodyPr wrap="square">
            <a:spAutoFit/>
          </a:bodyPr>
          <a:lstStyle/>
          <a:p>
            <a:pPr>
              <a:buNone/>
            </a:pPr>
            <a:r>
              <a:rPr lang="en-US" sz="2200" b="1">
                <a:solidFill>
                  <a:schemeClr val="accent1">
                    <a:lumMod val="50000"/>
                  </a:schemeClr>
                </a:solidFill>
                <a:latin typeface="Arial (Body)"/>
              </a:rPr>
              <a:t>Mối quan hệ</a:t>
            </a:r>
            <a:r>
              <a:rPr lang="vi-VN" sz="2200" b="1">
                <a:solidFill>
                  <a:schemeClr val="accent1">
                    <a:lumMod val="50000"/>
                  </a:schemeClr>
                </a:solidFill>
                <a:latin typeface="Arial (Body)"/>
              </a:rPr>
              <a:t> Diện tích &amp; Giá</a:t>
            </a:r>
          </a:p>
          <a:p>
            <a:pPr>
              <a:buFont typeface="Arial" panose="020B0604020202020204" pitchFamily="34" charset="0"/>
              <a:buChar char="•"/>
            </a:pPr>
            <a:r>
              <a:rPr lang="vi-VN" sz="2200" b="1">
                <a:solidFill>
                  <a:schemeClr val="accent1">
                    <a:lumMod val="50000"/>
                  </a:schemeClr>
                </a:solidFill>
                <a:latin typeface="Arial (Body)"/>
              </a:rPr>
              <a:t>Diện tích sử dụng (sqft_living):</a:t>
            </a:r>
            <a:r>
              <a:rPr lang="vi-VN" sz="2200">
                <a:solidFill>
                  <a:schemeClr val="accent1">
                    <a:lumMod val="50000"/>
                  </a:schemeClr>
                </a:solidFill>
                <a:latin typeface="Arial (Body)"/>
              </a:rPr>
              <a:t> tương quan mạnh nhất với giá</a:t>
            </a:r>
            <a:endParaRPr lang="en-US" sz="2200">
              <a:solidFill>
                <a:schemeClr val="accent1">
                  <a:lumMod val="50000"/>
                </a:schemeClr>
              </a:solidFill>
              <a:latin typeface="Arial (Body)"/>
            </a:endParaRPr>
          </a:p>
          <a:p>
            <a:pPr>
              <a:buFont typeface="Arial" panose="020B0604020202020204" pitchFamily="34" charset="0"/>
              <a:buChar char="•"/>
            </a:pPr>
            <a:r>
              <a:rPr lang="vi-VN" sz="2200" b="1">
                <a:solidFill>
                  <a:schemeClr val="accent1">
                    <a:lumMod val="50000"/>
                  </a:schemeClr>
                </a:solidFill>
                <a:latin typeface="Arial (Body)"/>
              </a:rPr>
              <a:t>Diện tích không gồm tầng hầm (sqft_above):</a:t>
            </a:r>
            <a:r>
              <a:rPr lang="vi-VN" sz="2200">
                <a:solidFill>
                  <a:schemeClr val="accent1">
                    <a:lumMod val="50000"/>
                  </a:schemeClr>
                </a:solidFill>
                <a:latin typeface="Arial (Body)"/>
              </a:rPr>
              <a:t> xu hướng tương tự nhưng độ mạnh thấp hơn.</a:t>
            </a:r>
          </a:p>
          <a:p>
            <a:pPr>
              <a:buFont typeface="Arial" panose="020B0604020202020204" pitchFamily="34" charset="0"/>
              <a:buChar char="•"/>
            </a:pPr>
            <a:r>
              <a:rPr lang="vi-VN" sz="2200" b="1">
                <a:solidFill>
                  <a:schemeClr val="accent1">
                    <a:lumMod val="50000"/>
                  </a:schemeClr>
                </a:solidFill>
                <a:latin typeface="Arial (Body)"/>
              </a:rPr>
              <a:t>Diện tích tầng hầm &amp; tổng diện tích đất:</a:t>
            </a:r>
            <a:r>
              <a:rPr lang="vi-VN" sz="2200">
                <a:solidFill>
                  <a:schemeClr val="accent1">
                    <a:lumMod val="50000"/>
                  </a:schemeClr>
                </a:solidFill>
                <a:latin typeface="Arial (Body)"/>
              </a:rPr>
              <a:t> có ảnh hưởng nhưng phân tán, không đồng đều.</a:t>
            </a:r>
            <a:endParaRPr lang="en-US" sz="2200">
              <a:solidFill>
                <a:schemeClr val="accent1">
                  <a:lumMod val="50000"/>
                </a:schemeClr>
              </a:solidFill>
              <a:latin typeface="Arial (Body)"/>
            </a:endParaRPr>
          </a:p>
          <a:p>
            <a:pPr>
              <a:buFont typeface="Arial" panose="020B0604020202020204" pitchFamily="34" charset="0"/>
              <a:buChar char="•"/>
            </a:pPr>
            <a:endParaRPr lang="vi-VN" sz="2200">
              <a:solidFill>
                <a:schemeClr val="accent1">
                  <a:lumMod val="50000"/>
                </a:schemeClr>
              </a:solidFill>
              <a:latin typeface="Arial (Body)"/>
            </a:endParaRPr>
          </a:p>
          <a:p>
            <a:pPr>
              <a:buNone/>
            </a:pPr>
            <a:r>
              <a:rPr lang="vi-VN" sz="2200" b="1">
                <a:solidFill>
                  <a:schemeClr val="accent1">
                    <a:lumMod val="50000"/>
                  </a:schemeClr>
                </a:solidFill>
                <a:latin typeface="Arial (Body)"/>
              </a:rPr>
              <a:t>Khuyến nghị</a:t>
            </a:r>
            <a:endParaRPr lang="vi-VN" sz="2200">
              <a:solidFill>
                <a:schemeClr val="accent1">
                  <a:lumMod val="50000"/>
                </a:schemeClr>
              </a:solidFill>
              <a:latin typeface="Arial (Body)"/>
            </a:endParaRPr>
          </a:p>
          <a:p>
            <a:pPr>
              <a:buFont typeface="Arial" panose="020B0604020202020204" pitchFamily="34" charset="0"/>
              <a:buChar char="•"/>
            </a:pPr>
            <a:r>
              <a:rPr lang="vi-VN" sz="2200" b="1">
                <a:solidFill>
                  <a:schemeClr val="accent1">
                    <a:lumMod val="50000"/>
                  </a:schemeClr>
                </a:solidFill>
                <a:latin typeface="Arial (Body)"/>
              </a:rPr>
              <a:t>Người mua:</a:t>
            </a:r>
            <a:r>
              <a:rPr lang="vi-VN" sz="2200">
                <a:solidFill>
                  <a:schemeClr val="accent1">
                    <a:lumMod val="50000"/>
                  </a:schemeClr>
                </a:solidFill>
                <a:latin typeface="Arial (Body)"/>
              </a:rPr>
              <a:t> ưu tiên diện tích sử dụng thực tế (sqft_living) để đảm bảo tiện ích</a:t>
            </a:r>
            <a:r>
              <a:rPr lang="en-US" sz="2200">
                <a:solidFill>
                  <a:schemeClr val="accent1">
                    <a:lumMod val="50000"/>
                  </a:schemeClr>
                </a:solidFill>
                <a:latin typeface="Arial (Body)"/>
              </a:rPr>
              <a:t>, tránh tốn kém.</a:t>
            </a:r>
            <a:endParaRPr lang="vi-VN" sz="2200">
              <a:solidFill>
                <a:schemeClr val="accent1">
                  <a:lumMod val="50000"/>
                </a:schemeClr>
              </a:solidFill>
              <a:latin typeface="Arial (Body)"/>
            </a:endParaRPr>
          </a:p>
          <a:p>
            <a:pPr>
              <a:buFont typeface="Arial" panose="020B0604020202020204" pitchFamily="34" charset="0"/>
              <a:buChar char="•"/>
            </a:pPr>
            <a:r>
              <a:rPr lang="vi-VN" sz="2200" b="1">
                <a:solidFill>
                  <a:schemeClr val="accent1">
                    <a:lumMod val="50000"/>
                  </a:schemeClr>
                </a:solidFill>
                <a:latin typeface="Arial (Body)"/>
              </a:rPr>
              <a:t>Nhà đầu tư:</a:t>
            </a:r>
            <a:r>
              <a:rPr lang="vi-VN" sz="2200">
                <a:solidFill>
                  <a:schemeClr val="accent1">
                    <a:lumMod val="50000"/>
                  </a:schemeClr>
                </a:solidFill>
                <a:latin typeface="Arial (Body)"/>
              </a:rPr>
              <a:t> cân nhắc lô đất rộng (đất trống) cho tiềm năng phát triển, mở rộng hoặc xây mới trong tương lai.</a:t>
            </a:r>
          </a:p>
          <a:p>
            <a:pPr>
              <a:buFont typeface="Arial" panose="020B0604020202020204" pitchFamily="34" charset="0"/>
              <a:buChar char="•"/>
            </a:pPr>
            <a:r>
              <a:rPr lang="vi-VN" sz="2200" b="1">
                <a:solidFill>
                  <a:schemeClr val="accent1">
                    <a:lumMod val="50000"/>
                  </a:schemeClr>
                </a:solidFill>
                <a:latin typeface="Arial (Body)"/>
              </a:rPr>
              <a:t>Người bán/môi giới:</a:t>
            </a:r>
            <a:r>
              <a:rPr lang="vi-VN" sz="2200">
                <a:solidFill>
                  <a:schemeClr val="accent1">
                    <a:lumMod val="50000"/>
                  </a:schemeClr>
                </a:solidFill>
                <a:latin typeface="Arial (Body)"/>
              </a:rPr>
              <a:t> nhấn mạnh tiềm năng khai thác phần đất trống khi quảng bá để tăng sức hút và giá trị căn nhà.</a:t>
            </a:r>
          </a:p>
        </p:txBody>
      </p:sp>
    </p:spTree>
    <p:extLst>
      <p:ext uri="{BB962C8B-B14F-4D97-AF65-F5344CB8AC3E}">
        <p14:creationId xmlns:p14="http://schemas.microsoft.com/office/powerpoint/2010/main" val="754984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2DCF2B6-4F43-0486-07DB-53877629A13E}"/>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F8163059-9F3C-97E1-3C51-1F190185407A}"/>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DCAD9ED4-E40D-F82A-3AB4-3BFB0252967A}"/>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Cơ cấu diện tích đất và những ảnh hưởng đến giá nhà</a:t>
            </a:r>
          </a:p>
        </p:txBody>
      </p:sp>
      <p:pic>
        <p:nvPicPr>
          <p:cNvPr id="4" name="Picture 3">
            <a:extLst>
              <a:ext uri="{FF2B5EF4-FFF2-40B4-BE49-F238E27FC236}">
                <a16:creationId xmlns:a16="http://schemas.microsoft.com/office/drawing/2014/main" id="{6613C727-201A-699D-86C9-A27EA997D804}"/>
              </a:ext>
            </a:extLst>
          </p:cNvPr>
          <p:cNvPicPr>
            <a:picLocks noChangeAspect="1"/>
          </p:cNvPicPr>
          <p:nvPr/>
        </p:nvPicPr>
        <p:blipFill>
          <a:blip r:embed="rId3"/>
          <a:stretch>
            <a:fillRect/>
          </a:stretch>
        </p:blipFill>
        <p:spPr>
          <a:xfrm>
            <a:off x="-24653" y="5017996"/>
            <a:ext cx="10134600" cy="5295900"/>
          </a:xfrm>
          <a:prstGeom prst="rect">
            <a:avLst/>
          </a:prstGeom>
        </p:spPr>
      </p:pic>
      <p:sp>
        <p:nvSpPr>
          <p:cNvPr id="10" name="TextBox 9">
            <a:extLst>
              <a:ext uri="{FF2B5EF4-FFF2-40B4-BE49-F238E27FC236}">
                <a16:creationId xmlns:a16="http://schemas.microsoft.com/office/drawing/2014/main" id="{0722B75A-8728-32A0-42BC-FB9BF91CFB9A}"/>
              </a:ext>
            </a:extLst>
          </p:cNvPr>
          <p:cNvSpPr txBox="1"/>
          <p:nvPr/>
        </p:nvSpPr>
        <p:spPr>
          <a:xfrm>
            <a:off x="11638973" y="2156083"/>
            <a:ext cx="5340346" cy="7171194"/>
          </a:xfrm>
          <a:prstGeom prst="rect">
            <a:avLst/>
          </a:prstGeom>
          <a:noFill/>
        </p:spPr>
        <p:txBody>
          <a:bodyPr wrap="square">
            <a:spAutoFit/>
          </a:bodyPr>
          <a:lstStyle/>
          <a:p>
            <a:pPr>
              <a:buNone/>
            </a:pPr>
            <a:r>
              <a:rPr lang="vi-VN" sz="2300" b="1">
                <a:solidFill>
                  <a:schemeClr val="accent1">
                    <a:lumMod val="50000"/>
                  </a:schemeClr>
                </a:solidFill>
                <a:latin typeface="Arial (Body)"/>
              </a:rPr>
              <a:t>Waterfront</a:t>
            </a:r>
            <a:r>
              <a:rPr lang="en-US" sz="2300" b="1">
                <a:solidFill>
                  <a:schemeClr val="accent1">
                    <a:lumMod val="50000"/>
                  </a:schemeClr>
                </a:solidFill>
                <a:latin typeface="Arial (Body)"/>
              </a:rPr>
              <a:t>:</a:t>
            </a:r>
            <a:endParaRPr lang="vi-VN" sz="2300">
              <a:solidFill>
                <a:schemeClr val="accent1">
                  <a:lumMod val="50000"/>
                </a:schemeClr>
              </a:solidFill>
              <a:latin typeface="Arial (Body)"/>
            </a:endParaRPr>
          </a:p>
          <a:p>
            <a:pPr>
              <a:buFont typeface="Arial" panose="020B0604020202020204" pitchFamily="34" charset="0"/>
              <a:buChar char="•"/>
            </a:pPr>
            <a:r>
              <a:rPr lang="en-US" sz="2300">
                <a:solidFill>
                  <a:schemeClr val="accent1">
                    <a:lumMod val="50000"/>
                  </a:schemeClr>
                </a:solidFill>
                <a:latin typeface="Arial (Body)"/>
              </a:rPr>
              <a:t>  </a:t>
            </a:r>
            <a:r>
              <a:rPr lang="vi-VN" sz="2300">
                <a:solidFill>
                  <a:schemeClr val="accent1">
                    <a:lumMod val="50000"/>
                  </a:schemeClr>
                </a:solidFill>
                <a:latin typeface="Arial (Body)"/>
              </a:rPr>
              <a:t>Nhà ven </a:t>
            </a:r>
            <a:r>
              <a:rPr lang="en-US" sz="2300">
                <a:solidFill>
                  <a:schemeClr val="accent1">
                    <a:lumMod val="50000"/>
                  </a:schemeClr>
                </a:solidFill>
                <a:latin typeface="Arial (Body)"/>
              </a:rPr>
              <a:t>mặt nước (66.7%)</a:t>
            </a:r>
            <a:r>
              <a:rPr lang="vi-VN" sz="2300">
                <a:solidFill>
                  <a:schemeClr val="accent1">
                    <a:lumMod val="50000"/>
                  </a:schemeClr>
                </a:solidFill>
                <a:latin typeface="Arial (Body)"/>
              </a:rPr>
              <a:t> có </a:t>
            </a:r>
            <a:r>
              <a:rPr lang="en-US" sz="2300">
                <a:solidFill>
                  <a:schemeClr val="accent1">
                    <a:lumMod val="50000"/>
                  </a:schemeClr>
                </a:solidFill>
                <a:latin typeface="Arial (Body)"/>
              </a:rPr>
              <a:t> tỉ lệ lô đất </a:t>
            </a:r>
            <a:r>
              <a:rPr lang="vi-VN" sz="2300">
                <a:solidFill>
                  <a:schemeClr val="accent1">
                    <a:lumMod val="50000"/>
                  </a:schemeClr>
                </a:solidFill>
                <a:latin typeface="Arial (Body)"/>
              </a:rPr>
              <a:t>trung bình</a:t>
            </a:r>
            <a:r>
              <a:rPr lang="en-US" sz="2300">
                <a:solidFill>
                  <a:schemeClr val="accent1">
                    <a:lumMod val="50000"/>
                  </a:schemeClr>
                </a:solidFill>
                <a:latin typeface="Arial (Body)"/>
              </a:rPr>
              <a:t> theo nhà</a:t>
            </a:r>
            <a:r>
              <a:rPr lang="vi-VN" sz="2300">
                <a:solidFill>
                  <a:schemeClr val="accent1">
                    <a:lumMod val="50000"/>
                  </a:schemeClr>
                </a:solidFill>
                <a:latin typeface="Arial (Body)"/>
              </a:rPr>
              <a:t> </a:t>
            </a:r>
            <a:r>
              <a:rPr lang="en-US" sz="2300">
                <a:solidFill>
                  <a:schemeClr val="accent1">
                    <a:lumMod val="50000"/>
                  </a:schemeClr>
                </a:solidFill>
                <a:latin typeface="Arial (Body)"/>
              </a:rPr>
              <a:t>cao hơn </a:t>
            </a:r>
            <a:r>
              <a:rPr lang="vi-VN" sz="2300">
                <a:solidFill>
                  <a:schemeClr val="accent1">
                    <a:lumMod val="50000"/>
                  </a:schemeClr>
                </a:solidFill>
                <a:latin typeface="Arial (Body)"/>
              </a:rPr>
              <a:t>gấp đôi so với nhà thường</a:t>
            </a:r>
            <a:r>
              <a:rPr lang="en-US" sz="2300">
                <a:solidFill>
                  <a:schemeClr val="accent1">
                    <a:lumMod val="50000"/>
                  </a:schemeClr>
                </a:solidFill>
                <a:latin typeface="Arial (Body)"/>
              </a:rPr>
              <a:t>(33.3%)</a:t>
            </a:r>
            <a:r>
              <a:rPr lang="vi-VN" sz="2300">
                <a:solidFill>
                  <a:schemeClr val="accent1">
                    <a:lumMod val="50000"/>
                  </a:schemeClr>
                </a:solidFill>
                <a:latin typeface="Arial (Body)"/>
              </a:rPr>
              <a:t> và giá trung bình </a:t>
            </a:r>
            <a:r>
              <a:rPr lang="en-US" sz="2300">
                <a:solidFill>
                  <a:schemeClr val="accent1">
                    <a:lumMod val="50000"/>
                  </a:schemeClr>
                </a:solidFill>
                <a:latin typeface="Arial (Body)"/>
              </a:rPr>
              <a:t>hơn </a:t>
            </a:r>
            <a:r>
              <a:rPr lang="vi-VN" sz="2300">
                <a:solidFill>
                  <a:schemeClr val="accent1">
                    <a:lumMod val="50000"/>
                  </a:schemeClr>
                </a:solidFill>
                <a:latin typeface="Arial (Body)"/>
              </a:rPr>
              <a:t>gấp ~4 lần.</a:t>
            </a:r>
          </a:p>
          <a:p>
            <a:pPr>
              <a:buNone/>
            </a:pPr>
            <a:r>
              <a:rPr lang="vi-VN" sz="2300" b="1">
                <a:solidFill>
                  <a:schemeClr val="accent1">
                    <a:lumMod val="50000"/>
                  </a:schemeClr>
                </a:solidFill>
                <a:latin typeface="Arial (Body)"/>
              </a:rPr>
              <a:t>View</a:t>
            </a:r>
            <a:r>
              <a:rPr lang="en-US" sz="2300" b="1">
                <a:solidFill>
                  <a:schemeClr val="accent1">
                    <a:lumMod val="50000"/>
                  </a:schemeClr>
                </a:solidFill>
                <a:latin typeface="Arial (Body)"/>
              </a:rPr>
              <a:t>:</a:t>
            </a:r>
            <a:endParaRPr lang="vi-VN" sz="2300">
              <a:solidFill>
                <a:schemeClr val="accent1">
                  <a:lumMod val="50000"/>
                </a:schemeClr>
              </a:solidFill>
              <a:latin typeface="Arial (Body)"/>
            </a:endParaRPr>
          </a:p>
          <a:p>
            <a:pPr>
              <a:buFont typeface="Arial" panose="020B0604020202020204" pitchFamily="34" charset="0"/>
              <a:buChar char="•"/>
            </a:pPr>
            <a:r>
              <a:rPr lang="en-US" sz="2300">
                <a:solidFill>
                  <a:schemeClr val="accent1">
                    <a:lumMod val="50000"/>
                  </a:schemeClr>
                </a:solidFill>
                <a:latin typeface="Arial (Body)"/>
              </a:rPr>
              <a:t>  </a:t>
            </a:r>
            <a:r>
              <a:rPr lang="vi-VN" sz="2300">
                <a:solidFill>
                  <a:schemeClr val="accent1">
                    <a:lumMod val="50000"/>
                  </a:schemeClr>
                </a:solidFill>
                <a:latin typeface="Arial (Body)"/>
              </a:rPr>
              <a:t>Diện tích đất và giá tăng dần theo mức độ view; </a:t>
            </a:r>
            <a:r>
              <a:rPr lang="en-US" sz="2300">
                <a:solidFill>
                  <a:schemeClr val="accent1">
                    <a:lumMod val="50000"/>
                  </a:schemeClr>
                </a:solidFill>
                <a:latin typeface="Arial (Body)"/>
              </a:rPr>
              <a:t>đất ở </a:t>
            </a:r>
            <a:r>
              <a:rPr lang="vi-VN" sz="2300">
                <a:solidFill>
                  <a:schemeClr val="accent1">
                    <a:lumMod val="50000"/>
                  </a:schemeClr>
                </a:solidFill>
                <a:latin typeface="Arial (Body)"/>
              </a:rPr>
              <a:t>View 4 chiếm &gt;26%</a:t>
            </a:r>
            <a:r>
              <a:rPr lang="en-US" sz="2300">
                <a:solidFill>
                  <a:schemeClr val="accent1">
                    <a:lumMod val="50000"/>
                  </a:schemeClr>
                </a:solidFill>
                <a:latin typeface="Arial (Body)"/>
              </a:rPr>
              <a:t> trên biểu đồ</a:t>
            </a:r>
            <a:r>
              <a:rPr lang="vi-VN" sz="2300">
                <a:solidFill>
                  <a:schemeClr val="accent1">
                    <a:lumMod val="50000"/>
                  </a:schemeClr>
                </a:solidFill>
                <a:latin typeface="Arial (Body)"/>
              </a:rPr>
              <a:t> và giá gấp ~3 lần so với View 0.</a:t>
            </a:r>
          </a:p>
          <a:p>
            <a:pPr>
              <a:buNone/>
            </a:pPr>
            <a:r>
              <a:rPr lang="vi-VN" sz="2300" b="1">
                <a:solidFill>
                  <a:schemeClr val="accent1">
                    <a:lumMod val="50000"/>
                  </a:schemeClr>
                </a:solidFill>
                <a:latin typeface="Arial (Body)"/>
              </a:rPr>
              <a:t>Khuyến nghị</a:t>
            </a:r>
            <a:r>
              <a:rPr lang="en-US" sz="2300" b="1">
                <a:solidFill>
                  <a:schemeClr val="accent1">
                    <a:lumMod val="50000"/>
                  </a:schemeClr>
                </a:solidFill>
                <a:latin typeface="Arial (Body)"/>
              </a:rPr>
              <a:t>:</a:t>
            </a:r>
            <a:endParaRPr lang="vi-VN" sz="2300">
              <a:solidFill>
                <a:schemeClr val="accent1">
                  <a:lumMod val="50000"/>
                </a:schemeClr>
              </a:solidFill>
              <a:latin typeface="Arial (Body)"/>
            </a:endParaRPr>
          </a:p>
          <a:p>
            <a:pPr>
              <a:buFont typeface="Arial" panose="020B0604020202020204" pitchFamily="34" charset="0"/>
              <a:buChar char="•"/>
            </a:pPr>
            <a:r>
              <a:rPr lang="en-US" sz="2300" b="1">
                <a:solidFill>
                  <a:schemeClr val="accent1">
                    <a:lumMod val="50000"/>
                  </a:schemeClr>
                </a:solidFill>
                <a:latin typeface="Arial (Body)"/>
              </a:rPr>
              <a:t>  </a:t>
            </a:r>
            <a:r>
              <a:rPr lang="vi-VN" sz="2300" b="1">
                <a:solidFill>
                  <a:schemeClr val="accent1">
                    <a:lumMod val="50000"/>
                  </a:schemeClr>
                </a:solidFill>
                <a:latin typeface="Arial (Body)"/>
              </a:rPr>
              <a:t>Người bán/môi giới:</a:t>
            </a:r>
            <a:r>
              <a:rPr lang="vi-VN" sz="2300">
                <a:solidFill>
                  <a:schemeClr val="accent1">
                    <a:lumMod val="50000"/>
                  </a:schemeClr>
                </a:solidFill>
                <a:latin typeface="Arial (Body)"/>
              </a:rPr>
              <a:t> Nhấn mạnh vị trí ven </a:t>
            </a:r>
            <a:r>
              <a:rPr lang="en-US" sz="2300">
                <a:solidFill>
                  <a:schemeClr val="accent1">
                    <a:lumMod val="50000"/>
                  </a:schemeClr>
                </a:solidFill>
                <a:latin typeface="Arial (Body)"/>
              </a:rPr>
              <a:t>mặt nước</a:t>
            </a:r>
            <a:r>
              <a:rPr lang="vi-VN" sz="2300">
                <a:solidFill>
                  <a:schemeClr val="accent1">
                    <a:lumMod val="50000"/>
                  </a:schemeClr>
                </a:solidFill>
                <a:latin typeface="Arial (Body)"/>
              </a:rPr>
              <a:t> và tầm nhìn đẹp khi định giá, quảng bá.</a:t>
            </a:r>
            <a:endParaRPr lang="en-US" sz="2300">
              <a:solidFill>
                <a:schemeClr val="accent1">
                  <a:lumMod val="50000"/>
                </a:schemeClr>
              </a:solidFill>
              <a:latin typeface="Arial (Body)"/>
            </a:endParaRPr>
          </a:p>
          <a:p>
            <a:pPr>
              <a:buFont typeface="Arial" panose="020B0604020202020204" pitchFamily="34" charset="0"/>
              <a:buChar char="•"/>
            </a:pPr>
            <a:r>
              <a:rPr lang="en-US" sz="2300">
                <a:solidFill>
                  <a:schemeClr val="accent1">
                    <a:lumMod val="50000"/>
                  </a:schemeClr>
                </a:solidFill>
                <a:latin typeface="Arial (Body)"/>
              </a:rPr>
              <a:t>  </a:t>
            </a:r>
            <a:r>
              <a:rPr lang="en-US" sz="2300" b="1">
                <a:solidFill>
                  <a:schemeClr val="accent1">
                    <a:lumMod val="50000"/>
                  </a:schemeClr>
                </a:solidFill>
                <a:latin typeface="Arial (Body)"/>
              </a:rPr>
              <a:t>NĐT: </a:t>
            </a:r>
            <a:r>
              <a:rPr lang="en-US" sz="2300">
                <a:solidFill>
                  <a:schemeClr val="accent1">
                    <a:lumMod val="50000"/>
                  </a:schemeClr>
                </a:solidFill>
                <a:latin typeface="Arial (Body)"/>
              </a:rPr>
              <a:t>Những căn nhà rộng sát mặt nước có tiềm năng lớn để đầu tư</a:t>
            </a:r>
            <a:endParaRPr lang="vi-VN" sz="2300">
              <a:solidFill>
                <a:schemeClr val="accent1">
                  <a:lumMod val="50000"/>
                </a:schemeClr>
              </a:solidFill>
              <a:latin typeface="Arial (Body)"/>
            </a:endParaRPr>
          </a:p>
          <a:p>
            <a:pPr>
              <a:buFont typeface="Arial" panose="020B0604020202020204" pitchFamily="34" charset="0"/>
              <a:buChar char="•"/>
            </a:pPr>
            <a:r>
              <a:rPr lang="en-US" sz="2300" b="1">
                <a:solidFill>
                  <a:schemeClr val="accent1">
                    <a:lumMod val="50000"/>
                  </a:schemeClr>
                </a:solidFill>
                <a:latin typeface="Arial (Body)"/>
              </a:rPr>
              <a:t>  </a:t>
            </a:r>
            <a:r>
              <a:rPr lang="vi-VN" sz="2300" b="1">
                <a:solidFill>
                  <a:schemeClr val="accent1">
                    <a:lumMod val="50000"/>
                  </a:schemeClr>
                </a:solidFill>
                <a:latin typeface="Arial (Body)"/>
              </a:rPr>
              <a:t>Người mua:</a:t>
            </a:r>
            <a:r>
              <a:rPr lang="vi-VN" sz="2300">
                <a:solidFill>
                  <a:schemeClr val="accent1">
                    <a:lumMod val="50000"/>
                  </a:schemeClr>
                </a:solidFill>
                <a:latin typeface="Arial (Body)"/>
              </a:rPr>
              <a:t> Đánh giá ngân sách &amp; mục đích sử dụng; view đẹp/ven sông là “giá trị cộng thêm” chứ không phải yếu tố thiết yếu.</a:t>
            </a:r>
          </a:p>
        </p:txBody>
      </p:sp>
      <p:pic>
        <p:nvPicPr>
          <p:cNvPr id="5" name="Picture 4">
            <a:extLst>
              <a:ext uri="{FF2B5EF4-FFF2-40B4-BE49-F238E27FC236}">
                <a16:creationId xmlns:a16="http://schemas.microsoft.com/office/drawing/2014/main" id="{89EF96E9-5C8C-51BE-C889-2C43DD1CA901}"/>
              </a:ext>
            </a:extLst>
          </p:cNvPr>
          <p:cNvPicPr>
            <a:picLocks noChangeAspect="1"/>
          </p:cNvPicPr>
          <p:nvPr/>
        </p:nvPicPr>
        <p:blipFill>
          <a:blip r:embed="rId4"/>
          <a:stretch>
            <a:fillRect/>
          </a:stretch>
        </p:blipFill>
        <p:spPr>
          <a:xfrm>
            <a:off x="0" y="831340"/>
            <a:ext cx="10134600" cy="4184415"/>
          </a:xfrm>
          <a:prstGeom prst="rect">
            <a:avLst/>
          </a:prstGeom>
        </p:spPr>
      </p:pic>
    </p:spTree>
    <p:extLst>
      <p:ext uri="{BB962C8B-B14F-4D97-AF65-F5344CB8AC3E}">
        <p14:creationId xmlns:p14="http://schemas.microsoft.com/office/powerpoint/2010/main" val="115529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76227B88-0DF9-F56E-FCFD-A19C97C4E85E}"/>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72DDAD27-59FD-3D8E-F94D-1B6BB0D7975C}"/>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F3DAC829-A15D-1E74-66C4-0F5B16140BCF}"/>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Giá nhà theo số phòng ngủ, phòng tắm và số tầng</a:t>
            </a:r>
          </a:p>
        </p:txBody>
      </p:sp>
      <p:grpSp>
        <p:nvGrpSpPr>
          <p:cNvPr id="6" name="Group 2">
            <a:extLst>
              <a:ext uri="{FF2B5EF4-FFF2-40B4-BE49-F238E27FC236}">
                <a16:creationId xmlns:a16="http://schemas.microsoft.com/office/drawing/2014/main" id="{81FE4EE0-E0B5-C778-F2FA-2032ABCD5E5E}"/>
              </a:ext>
            </a:extLst>
          </p:cNvPr>
          <p:cNvGrpSpPr/>
          <p:nvPr/>
        </p:nvGrpSpPr>
        <p:grpSpPr>
          <a:xfrm>
            <a:off x="-12031" y="800100"/>
            <a:ext cx="10984832" cy="9601200"/>
            <a:chOff x="0" y="-9525"/>
            <a:chExt cx="2149486" cy="2718858"/>
          </a:xfrm>
        </p:grpSpPr>
        <p:sp>
          <p:nvSpPr>
            <p:cNvPr id="8" name="Freeform 3">
              <a:extLst>
                <a:ext uri="{FF2B5EF4-FFF2-40B4-BE49-F238E27FC236}">
                  <a16:creationId xmlns:a16="http://schemas.microsoft.com/office/drawing/2014/main" id="{415DFAF4-BCD1-8C34-3A42-0F4A85D4F0D4}"/>
                </a:ext>
              </a:extLst>
            </p:cNvPr>
            <p:cNvSpPr/>
            <p:nvPr/>
          </p:nvSpPr>
          <p:spPr>
            <a:xfrm>
              <a:off x="0" y="0"/>
              <a:ext cx="2149486" cy="2709333"/>
            </a:xfrm>
            <a:custGeom>
              <a:avLst/>
              <a:gdLst/>
              <a:ahLst/>
              <a:cxnLst/>
              <a:rect l="l" t="t" r="r" b="b"/>
              <a:pathLst>
                <a:path w="2149486" h="2709333">
                  <a:moveTo>
                    <a:pt x="0" y="0"/>
                  </a:moveTo>
                  <a:lnTo>
                    <a:pt x="2149486" y="0"/>
                  </a:lnTo>
                  <a:lnTo>
                    <a:pt x="2149486" y="2709333"/>
                  </a:lnTo>
                  <a:lnTo>
                    <a:pt x="0" y="2709333"/>
                  </a:lnTo>
                  <a:close/>
                </a:path>
              </a:pathLst>
            </a:custGeom>
            <a:solidFill>
              <a:srgbClr val="405D72"/>
            </a:solidFill>
          </p:spPr>
          <p:txBody>
            <a:bodyPr/>
            <a:lstStyle/>
            <a:p>
              <a:endParaRPr lang="en-US"/>
            </a:p>
          </p:txBody>
        </p:sp>
        <p:sp>
          <p:nvSpPr>
            <p:cNvPr id="9" name="TextBox 4">
              <a:extLst>
                <a:ext uri="{FF2B5EF4-FFF2-40B4-BE49-F238E27FC236}">
                  <a16:creationId xmlns:a16="http://schemas.microsoft.com/office/drawing/2014/main" id="{E07D8466-4D6C-4B4F-9760-7E5233736E8A}"/>
                </a:ext>
              </a:extLst>
            </p:cNvPr>
            <p:cNvSpPr txBox="1"/>
            <p:nvPr/>
          </p:nvSpPr>
          <p:spPr>
            <a:xfrm>
              <a:off x="0" y="-9525"/>
              <a:ext cx="2149486" cy="2718858"/>
            </a:xfrm>
            <a:prstGeom prst="rect">
              <a:avLst/>
            </a:prstGeom>
          </p:spPr>
          <p:txBody>
            <a:bodyPr lIns="50800" tIns="50800" rIns="50800" bIns="50800" rtlCol="0" anchor="ctr"/>
            <a:lstStyle/>
            <a:p>
              <a:pPr algn="ctr">
                <a:lnSpc>
                  <a:spcPts val="2547"/>
                </a:lnSpc>
              </a:pPr>
              <a:endParaRPr/>
            </a:p>
          </p:txBody>
        </p:sp>
      </p:grpSp>
      <p:sp>
        <p:nvSpPr>
          <p:cNvPr id="19" name="Rectangle 1">
            <a:extLst>
              <a:ext uri="{FF2B5EF4-FFF2-40B4-BE49-F238E27FC236}">
                <a16:creationId xmlns:a16="http://schemas.microsoft.com/office/drawing/2014/main" id="{52C60F27-B145-E227-201B-76F602770525}"/>
              </a:ext>
            </a:extLst>
          </p:cNvPr>
          <p:cNvSpPr>
            <a:spLocks noChangeArrowheads="1"/>
          </p:cNvSpPr>
          <p:nvPr/>
        </p:nvSpPr>
        <p:spPr bwMode="auto">
          <a:xfrm>
            <a:off x="11250529" y="2088062"/>
            <a:ext cx="6711615" cy="58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a:ln>
                  <a:noFill/>
                </a:ln>
                <a:solidFill>
                  <a:schemeClr val="accent1">
                    <a:lumMod val="50000"/>
                  </a:schemeClr>
                </a:solidFill>
                <a:effectLst/>
                <a:latin typeface="Arial (Body)"/>
              </a:rPr>
              <a:t>Ảnh hưởng Phòng Tắm vs Phòng Ngủ</a:t>
            </a:r>
          </a:p>
          <a:p>
            <a:pPr eaLnBrk="0" fontAlgn="base" hangingPunct="0">
              <a:spcBef>
                <a:spcPct val="0"/>
              </a:spcBef>
              <a:spcAft>
                <a:spcPct val="0"/>
              </a:spcAft>
            </a:pPr>
            <a:r>
              <a:rPr kumimoji="0" lang="en-US" altLang="en-US" sz="2500" b="0" i="0" u="none" strike="noStrike" cap="none" normalizeH="0" baseline="0">
                <a:ln>
                  <a:noFill/>
                </a:ln>
                <a:solidFill>
                  <a:schemeClr val="accent1">
                    <a:lumMod val="50000"/>
                  </a:schemeClr>
                </a:solidFill>
                <a:effectLst/>
                <a:latin typeface="Arial (Body)"/>
              </a:rPr>
              <a:t>- Giá nhà tăng rõ rệt theo số phòng tắm, đặc biệt bứt phá khi &gt;5 phòng tắm</a:t>
            </a:r>
            <a:r>
              <a:rPr lang="en-US" altLang="en-US" sz="2500">
                <a:solidFill>
                  <a:schemeClr val="accent1">
                    <a:lumMod val="50000"/>
                  </a:schemeClr>
                </a:solidFill>
                <a:latin typeface="Arial (Body)"/>
              </a:rPr>
              <a:t>.</a:t>
            </a:r>
            <a:endParaRPr kumimoji="0" lang="en-US" altLang="en-US" sz="25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500" b="0" i="0" u="none" strike="noStrike" cap="none" normalizeH="0" baseline="0">
                <a:ln>
                  <a:noFill/>
                </a:ln>
                <a:solidFill>
                  <a:schemeClr val="accent1">
                    <a:lumMod val="50000"/>
                  </a:schemeClr>
                </a:solidFill>
                <a:effectLst/>
                <a:latin typeface="Arial (Body)"/>
              </a:rPr>
              <a:t> - </a:t>
            </a:r>
            <a:r>
              <a:rPr kumimoji="0" lang="vi-VN" altLang="en-US" sz="2500" b="0" i="0" u="none" strike="noStrike" cap="none" normalizeH="0" baseline="0">
                <a:ln>
                  <a:noFill/>
                </a:ln>
                <a:solidFill>
                  <a:schemeClr val="accent1">
                    <a:lumMod val="50000"/>
                  </a:schemeClr>
                </a:solidFill>
                <a:effectLst/>
                <a:latin typeface="Arial (Body)"/>
              </a:rPr>
              <a:t>Phòng ngủ tuy cũng tăng giá theo số lượng, nhưng diễn biến </a:t>
            </a:r>
            <a:r>
              <a:rPr lang="en-US" altLang="en-US" sz="2500">
                <a:solidFill>
                  <a:schemeClr val="accent1">
                    <a:lumMod val="50000"/>
                  </a:schemeClr>
                </a:solidFill>
                <a:latin typeface="Arial (Body)"/>
              </a:rPr>
              <a:t>đều</a:t>
            </a:r>
            <a:r>
              <a:rPr kumimoji="0" lang="vi-VN" altLang="en-US" sz="2500" b="0" i="0" u="none" strike="noStrike" cap="none" normalizeH="0" baseline="0">
                <a:ln>
                  <a:noFill/>
                </a:ln>
                <a:solidFill>
                  <a:schemeClr val="accent1">
                    <a:lumMod val="50000"/>
                  </a:schemeClr>
                </a:solidFill>
                <a:effectLst/>
                <a:latin typeface="Arial (Body)"/>
              </a:rPr>
              <a:t> hơn và không tạo ra bước nhảy giá lớn.</a:t>
            </a:r>
            <a:endParaRPr kumimoji="0" lang="en-US" altLang="en-US" sz="25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5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a:ln>
                  <a:noFill/>
                </a:ln>
                <a:solidFill>
                  <a:schemeClr val="accent1">
                    <a:lumMod val="50000"/>
                  </a:schemeClr>
                </a:solidFill>
                <a:effectLst/>
                <a:latin typeface="Arial (Body)"/>
              </a:rPr>
              <a:t>Khuyến nghị</a:t>
            </a:r>
            <a:endParaRPr lang="en-US" altLang="en-US" sz="2500">
              <a:solidFill>
                <a:schemeClr val="accent1">
                  <a:lumMod val="50000"/>
                </a:schemeClr>
              </a:solidFill>
              <a:latin typeface="Arial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a:ln>
                  <a:noFill/>
                </a:ln>
                <a:solidFill>
                  <a:schemeClr val="accent1">
                    <a:lumMod val="50000"/>
                  </a:schemeClr>
                </a:solidFill>
                <a:effectLst/>
                <a:latin typeface="Arial (Body)"/>
              </a:rPr>
              <a:t>Người bán:</a:t>
            </a:r>
            <a:r>
              <a:rPr kumimoji="0" lang="en-US" altLang="en-US" sz="2500" b="0" i="0" u="none" strike="noStrike" cap="none" normalizeH="0" baseline="0">
                <a:ln>
                  <a:noFill/>
                </a:ln>
                <a:solidFill>
                  <a:schemeClr val="accent1">
                    <a:lumMod val="50000"/>
                  </a:schemeClr>
                </a:solidFill>
                <a:effectLst/>
                <a:latin typeface="Arial (Body)"/>
              </a:rPr>
              <a:t> Ưu tiên đầu tư cải tạo/phân bổ hợp lý </a:t>
            </a:r>
            <a:r>
              <a:rPr lang="en-US" altLang="en-US" sz="2500">
                <a:solidFill>
                  <a:schemeClr val="accent1">
                    <a:lumMod val="50000"/>
                  </a:schemeClr>
                </a:solidFill>
                <a:latin typeface="Arial (Body)"/>
              </a:rPr>
              <a:t>giữa phòng ngủ và</a:t>
            </a:r>
            <a:r>
              <a:rPr kumimoji="0" lang="en-US" altLang="en-US" sz="2500" b="0" i="0" u="none" strike="noStrike" cap="none" normalizeH="0" baseline="0">
                <a:ln>
                  <a:noFill/>
                </a:ln>
                <a:solidFill>
                  <a:schemeClr val="accent1">
                    <a:lumMod val="50000"/>
                  </a:schemeClr>
                </a:solidFill>
                <a:effectLst/>
                <a:latin typeface="Arial (Body)"/>
              </a:rPr>
              <a:t> phòng tắm để</a:t>
            </a:r>
            <a:r>
              <a:rPr kumimoji="0" lang="vi-VN" altLang="en-US" sz="2500" b="0" i="0" u="none" strike="noStrike" cap="none" normalizeH="0" baseline="0">
                <a:ln>
                  <a:noFill/>
                </a:ln>
                <a:solidFill>
                  <a:schemeClr val="accent1">
                    <a:lumMod val="50000"/>
                  </a:schemeClr>
                </a:solidFill>
                <a:effectLst/>
                <a:latin typeface="Arial (Body)"/>
              </a:rPr>
              <a:t> tăng giá </a:t>
            </a:r>
            <a:r>
              <a:rPr kumimoji="0" lang="en-US" altLang="en-US" sz="2500" b="0" i="0" u="none" strike="noStrike" cap="none" normalizeH="0" baseline="0">
                <a:ln>
                  <a:noFill/>
                </a:ln>
                <a:solidFill>
                  <a:schemeClr val="accent1">
                    <a:lumMod val="50000"/>
                  </a:schemeClr>
                </a:solidFill>
                <a:effectLst/>
                <a:latin typeface="Arial (Body)"/>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a:ln>
                  <a:noFill/>
                </a:ln>
                <a:solidFill>
                  <a:schemeClr val="accent1">
                    <a:lumMod val="50000"/>
                  </a:schemeClr>
                </a:solidFill>
                <a:effectLst/>
                <a:latin typeface="Arial (Body)"/>
              </a:rPr>
              <a:t>Người mua:</a:t>
            </a:r>
            <a:r>
              <a:rPr kumimoji="0" lang="en-US" altLang="en-US" sz="2500" b="0" i="0" u="none" strike="noStrike" cap="none" normalizeH="0" baseline="0">
                <a:ln>
                  <a:noFill/>
                </a:ln>
                <a:solidFill>
                  <a:schemeClr val="accent1">
                    <a:lumMod val="50000"/>
                  </a:schemeClr>
                </a:solidFill>
                <a:effectLst/>
                <a:latin typeface="Arial (Body)"/>
              </a:rPr>
              <a:t> Chỉ thêm phòng tắm khi thực sự cần thiết, tránh chi phí vượt giá trị sử dụng.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a:ln>
                <a:noFill/>
              </a:ln>
              <a:solidFill>
                <a:schemeClr val="accent1">
                  <a:lumMod val="50000"/>
                </a:schemeClr>
              </a:solidFill>
              <a:effectLst/>
              <a:latin typeface="Arial (Body)"/>
            </a:endParaRPr>
          </a:p>
        </p:txBody>
      </p:sp>
      <p:pic>
        <p:nvPicPr>
          <p:cNvPr id="4" name="Picture 3">
            <a:extLst>
              <a:ext uri="{FF2B5EF4-FFF2-40B4-BE49-F238E27FC236}">
                <a16:creationId xmlns:a16="http://schemas.microsoft.com/office/drawing/2014/main" id="{840B8432-3131-38B4-AE82-2D743414D503}"/>
              </a:ext>
            </a:extLst>
          </p:cNvPr>
          <p:cNvPicPr>
            <a:picLocks noChangeAspect="1"/>
          </p:cNvPicPr>
          <p:nvPr/>
        </p:nvPicPr>
        <p:blipFill>
          <a:blip r:embed="rId3"/>
          <a:stretch>
            <a:fillRect/>
          </a:stretch>
        </p:blipFill>
        <p:spPr>
          <a:xfrm>
            <a:off x="609601" y="1257300"/>
            <a:ext cx="9677400" cy="8534399"/>
          </a:xfrm>
          <a:prstGeom prst="rect">
            <a:avLst/>
          </a:prstGeom>
        </p:spPr>
      </p:pic>
    </p:spTree>
    <p:extLst>
      <p:ext uri="{BB962C8B-B14F-4D97-AF65-F5344CB8AC3E}">
        <p14:creationId xmlns:p14="http://schemas.microsoft.com/office/powerpoint/2010/main" val="3687881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661BDCF3-05EF-2E24-0288-98DD5B064ACC}"/>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8884333-9730-C45C-13AF-6297D2E421F6}"/>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2BCD1A35-513B-6E5C-E087-B4C7BAF39098}"/>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Giá nhà theo số phòng ngủ, phòng tắm và số tầng</a:t>
            </a:r>
          </a:p>
        </p:txBody>
      </p:sp>
      <p:pic>
        <p:nvPicPr>
          <p:cNvPr id="4" name="Picture 3">
            <a:extLst>
              <a:ext uri="{FF2B5EF4-FFF2-40B4-BE49-F238E27FC236}">
                <a16:creationId xmlns:a16="http://schemas.microsoft.com/office/drawing/2014/main" id="{DB0E711A-3206-3D13-4DAB-D1E75C9E3B20}"/>
              </a:ext>
            </a:extLst>
          </p:cNvPr>
          <p:cNvPicPr>
            <a:picLocks noChangeAspect="1"/>
          </p:cNvPicPr>
          <p:nvPr/>
        </p:nvPicPr>
        <p:blipFill>
          <a:blip r:embed="rId3"/>
          <a:stretch>
            <a:fillRect/>
          </a:stretch>
        </p:blipFill>
        <p:spPr>
          <a:xfrm>
            <a:off x="-24063" y="800099"/>
            <a:ext cx="10920663" cy="9479781"/>
          </a:xfrm>
          <a:prstGeom prst="rect">
            <a:avLst/>
          </a:prstGeom>
        </p:spPr>
      </p:pic>
      <p:sp>
        <p:nvSpPr>
          <p:cNvPr id="12" name="TextBox 11">
            <a:extLst>
              <a:ext uri="{FF2B5EF4-FFF2-40B4-BE49-F238E27FC236}">
                <a16:creationId xmlns:a16="http://schemas.microsoft.com/office/drawing/2014/main" id="{D4541E75-8047-7AB0-B917-BE41D2784EA3}"/>
              </a:ext>
            </a:extLst>
          </p:cNvPr>
          <p:cNvSpPr txBox="1"/>
          <p:nvPr/>
        </p:nvSpPr>
        <p:spPr>
          <a:xfrm>
            <a:off x="11931315" y="2748552"/>
            <a:ext cx="5321968" cy="5863144"/>
          </a:xfrm>
          <a:prstGeom prst="rect">
            <a:avLst/>
          </a:prstGeom>
          <a:noFill/>
        </p:spPr>
        <p:txBody>
          <a:bodyPr wrap="square">
            <a:spAutoFit/>
          </a:bodyPr>
          <a:lstStyle/>
          <a:p>
            <a:pPr>
              <a:spcBef>
                <a:spcPts val="600"/>
              </a:spcBef>
              <a:buNone/>
            </a:pPr>
            <a:r>
              <a:rPr lang="vi-VN" sz="2500" b="1">
                <a:solidFill>
                  <a:schemeClr val="accent1">
                    <a:lumMod val="50000"/>
                  </a:schemeClr>
                </a:solidFill>
              </a:rPr>
              <a:t>Ảnh hưởng số tầng</a:t>
            </a:r>
            <a:endParaRPr lang="vi-VN" sz="2500">
              <a:solidFill>
                <a:schemeClr val="accent1">
                  <a:lumMod val="50000"/>
                </a:schemeClr>
              </a:solidFill>
            </a:endParaRPr>
          </a:p>
          <a:p>
            <a:pPr>
              <a:spcBef>
                <a:spcPts val="600"/>
              </a:spcBef>
              <a:buFont typeface="Arial" panose="020B0604020202020204" pitchFamily="34" charset="0"/>
              <a:buChar char="•"/>
            </a:pPr>
            <a:r>
              <a:rPr lang="vi-VN" sz="2500">
                <a:solidFill>
                  <a:schemeClr val="accent1">
                    <a:lumMod val="50000"/>
                  </a:schemeClr>
                </a:solidFill>
              </a:rPr>
              <a:t>Nhà 2–2.5 tầng có giá trung bình cao nhất; các mức tầng khác chênh lệch nhỏ</a:t>
            </a:r>
            <a:r>
              <a:rPr lang="en-US" sz="2500">
                <a:solidFill>
                  <a:schemeClr val="accent1">
                    <a:lumMod val="50000"/>
                  </a:schemeClr>
                </a:solidFill>
              </a:rPr>
              <a:t>.</a:t>
            </a:r>
            <a:endParaRPr lang="vi-VN" sz="2500">
              <a:solidFill>
                <a:schemeClr val="accent1">
                  <a:lumMod val="50000"/>
                </a:schemeClr>
              </a:solidFill>
            </a:endParaRPr>
          </a:p>
          <a:p>
            <a:pPr>
              <a:spcBef>
                <a:spcPts val="600"/>
              </a:spcBef>
              <a:buFont typeface="Arial" panose="020B0604020202020204" pitchFamily="34" charset="0"/>
              <a:buChar char="•"/>
            </a:pPr>
            <a:r>
              <a:rPr lang="vi-VN" sz="2500">
                <a:solidFill>
                  <a:schemeClr val="accent1">
                    <a:lumMod val="50000"/>
                  </a:schemeClr>
                </a:solidFill>
              </a:rPr>
              <a:t>Giá thực chất phụ thuộc vào </a:t>
            </a:r>
            <a:r>
              <a:rPr lang="vi-VN" sz="2500" b="1">
                <a:solidFill>
                  <a:schemeClr val="accent1">
                    <a:lumMod val="50000"/>
                  </a:schemeClr>
                </a:solidFill>
              </a:rPr>
              <a:t>tổng diện tích sử dụng</a:t>
            </a:r>
            <a:r>
              <a:rPr lang="vi-VN" sz="2500">
                <a:solidFill>
                  <a:schemeClr val="accent1">
                    <a:lumMod val="50000"/>
                  </a:schemeClr>
                </a:solidFill>
              </a:rPr>
              <a:t> trên tất cả các tầng, không phải chỉ số tầng</a:t>
            </a:r>
            <a:r>
              <a:rPr lang="en-US" sz="2500">
                <a:solidFill>
                  <a:schemeClr val="accent1">
                    <a:lumMod val="50000"/>
                  </a:schemeClr>
                </a:solidFill>
              </a:rPr>
              <a:t>.</a:t>
            </a:r>
            <a:endParaRPr lang="vi-VN" sz="2500">
              <a:solidFill>
                <a:schemeClr val="accent1">
                  <a:lumMod val="50000"/>
                </a:schemeClr>
              </a:solidFill>
            </a:endParaRPr>
          </a:p>
          <a:p>
            <a:pPr>
              <a:spcBef>
                <a:spcPts val="600"/>
              </a:spcBef>
              <a:buFont typeface="Arial" panose="020B0604020202020204" pitchFamily="34" charset="0"/>
              <a:buChar char="•"/>
            </a:pPr>
            <a:r>
              <a:rPr lang="vi-VN" sz="2500" b="1">
                <a:solidFill>
                  <a:schemeClr val="accent1">
                    <a:lumMod val="50000"/>
                  </a:schemeClr>
                </a:solidFill>
              </a:rPr>
              <a:t>Khuyến nghị:</a:t>
            </a:r>
            <a:r>
              <a:rPr lang="vi-VN" sz="2500">
                <a:solidFill>
                  <a:schemeClr val="accent1">
                    <a:lumMod val="50000"/>
                  </a:schemeClr>
                </a:solidFill>
              </a:rPr>
              <a:t> </a:t>
            </a:r>
            <a:endParaRPr lang="en-US" sz="2500">
              <a:solidFill>
                <a:schemeClr val="accent1">
                  <a:lumMod val="50000"/>
                </a:schemeClr>
              </a:solidFill>
            </a:endParaRPr>
          </a:p>
          <a:p>
            <a:pPr>
              <a:spcBef>
                <a:spcPts val="600"/>
              </a:spcBef>
              <a:buFont typeface="Arial" panose="020B0604020202020204" pitchFamily="34" charset="0"/>
              <a:buChar char="•"/>
            </a:pPr>
            <a:r>
              <a:rPr lang="vi-VN" sz="2500">
                <a:solidFill>
                  <a:schemeClr val="accent1">
                    <a:lumMod val="50000"/>
                  </a:schemeClr>
                </a:solidFill>
              </a:rPr>
              <a:t>Khi định giá hoặc mua bán, cân nhắc đồng thời số tầng và tổng diện tích sống để đánh giá chính xác hơn</a:t>
            </a:r>
            <a:r>
              <a:rPr lang="en-US" sz="2500">
                <a:solidFill>
                  <a:schemeClr val="accent1">
                    <a:lumMod val="50000"/>
                  </a:schemeClr>
                </a:solidFill>
              </a:rPr>
              <a:t>.</a:t>
            </a:r>
          </a:p>
          <a:p>
            <a:pPr>
              <a:spcBef>
                <a:spcPts val="600"/>
              </a:spcBef>
              <a:buFont typeface="Arial" panose="020B0604020202020204" pitchFamily="34" charset="0"/>
              <a:buChar char="•"/>
            </a:pPr>
            <a:r>
              <a:rPr lang="en-US" sz="2500">
                <a:solidFill>
                  <a:schemeClr val="accent1">
                    <a:lumMod val="50000"/>
                  </a:schemeClr>
                </a:solidFill>
                <a:latin typeface="Arial (Body)"/>
              </a:rPr>
              <a:t>Có thể cân nhắc đầu tư cải tạo thêm nửa tầng (gác lửng).</a:t>
            </a:r>
            <a:endParaRPr lang="vi-VN" sz="2500">
              <a:solidFill>
                <a:schemeClr val="accent1">
                  <a:lumMod val="50000"/>
                </a:schemeClr>
              </a:solidFill>
              <a:latin typeface="Arial (Body)"/>
            </a:endParaRPr>
          </a:p>
        </p:txBody>
      </p:sp>
    </p:spTree>
    <p:extLst>
      <p:ext uri="{BB962C8B-B14F-4D97-AF65-F5344CB8AC3E}">
        <p14:creationId xmlns:p14="http://schemas.microsoft.com/office/powerpoint/2010/main" val="2434257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1969DE10-3C69-8718-2727-18EFDC4655BA}"/>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695BD93A-04C1-7EA2-C0B8-3B2EB39924CD}"/>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6" name="TextBox 13">
            <a:extLst>
              <a:ext uri="{FF2B5EF4-FFF2-40B4-BE49-F238E27FC236}">
                <a16:creationId xmlns:a16="http://schemas.microsoft.com/office/drawing/2014/main" id="{8CC85D64-7827-58AD-F254-5144D7A8CAAD}"/>
              </a:ext>
            </a:extLst>
          </p:cNvPr>
          <p:cNvSpPr txBox="1"/>
          <p:nvPr/>
        </p:nvSpPr>
        <p:spPr>
          <a:xfrm>
            <a:off x="936525" y="1432571"/>
            <a:ext cx="6572828" cy="1346570"/>
          </a:xfrm>
          <a:prstGeom prst="rect">
            <a:avLst/>
          </a:prstGeom>
        </p:spPr>
        <p:txBody>
          <a:bodyPr lIns="0" tIns="0" rIns="0" bIns="0" rtlCol="0" anchor="t">
            <a:spAutoFit/>
          </a:bodyPr>
          <a:lstStyle/>
          <a:p>
            <a:pPr algn="l">
              <a:lnSpc>
                <a:spcPts val="11079"/>
              </a:lnSpc>
            </a:pPr>
            <a:r>
              <a:rPr lang="en-US" sz="7913">
                <a:solidFill>
                  <a:srgbClr val="405D72"/>
                </a:solidFill>
                <a:latin typeface="Anton"/>
                <a:ea typeface="Anton"/>
                <a:cs typeface="Anton"/>
                <a:sym typeface="Anton"/>
              </a:rPr>
              <a:t>CORRELATION</a:t>
            </a:r>
          </a:p>
        </p:txBody>
      </p:sp>
      <p:grpSp>
        <p:nvGrpSpPr>
          <p:cNvPr id="7" name="Group 10">
            <a:extLst>
              <a:ext uri="{FF2B5EF4-FFF2-40B4-BE49-F238E27FC236}">
                <a16:creationId xmlns:a16="http://schemas.microsoft.com/office/drawing/2014/main" id="{C1CFDDC4-A780-207A-D9F7-B4ECF076EA7B}"/>
              </a:ext>
            </a:extLst>
          </p:cNvPr>
          <p:cNvGrpSpPr/>
          <p:nvPr/>
        </p:nvGrpSpPr>
        <p:grpSpPr>
          <a:xfrm>
            <a:off x="6324596" y="-36165"/>
            <a:ext cx="11963405" cy="10323165"/>
            <a:chOff x="-61464" y="-9525"/>
            <a:chExt cx="964979" cy="2718858"/>
          </a:xfrm>
        </p:grpSpPr>
        <p:sp>
          <p:nvSpPr>
            <p:cNvPr id="8" name="Freeform 11">
              <a:extLst>
                <a:ext uri="{FF2B5EF4-FFF2-40B4-BE49-F238E27FC236}">
                  <a16:creationId xmlns:a16="http://schemas.microsoft.com/office/drawing/2014/main" id="{4DA85341-8E56-6CE5-1067-EB95A9E4D12B}"/>
                </a:ext>
              </a:extLst>
            </p:cNvPr>
            <p:cNvSpPr/>
            <p:nvPr/>
          </p:nvSpPr>
          <p:spPr>
            <a:xfrm>
              <a:off x="-61464" y="0"/>
              <a:ext cx="96497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FEFD4423-ECB1-B48A-7B47-750FF1A58582}"/>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pic>
        <p:nvPicPr>
          <p:cNvPr id="10" name="Picture 9">
            <a:extLst>
              <a:ext uri="{FF2B5EF4-FFF2-40B4-BE49-F238E27FC236}">
                <a16:creationId xmlns:a16="http://schemas.microsoft.com/office/drawing/2014/main" id="{E7115CD6-8E67-1D1F-9990-A96856FD6923}"/>
              </a:ext>
            </a:extLst>
          </p:cNvPr>
          <p:cNvPicPr>
            <a:picLocks noChangeAspect="1"/>
          </p:cNvPicPr>
          <p:nvPr/>
        </p:nvPicPr>
        <p:blipFill>
          <a:blip r:embed="rId3"/>
          <a:stretch>
            <a:fillRect/>
          </a:stretch>
        </p:blipFill>
        <p:spPr>
          <a:xfrm>
            <a:off x="7239000" y="723900"/>
            <a:ext cx="10210800" cy="8900303"/>
          </a:xfrm>
          <a:prstGeom prst="rect">
            <a:avLst/>
          </a:prstGeom>
        </p:spPr>
      </p:pic>
      <p:sp>
        <p:nvSpPr>
          <p:cNvPr id="13" name="TextBox 12">
            <a:extLst>
              <a:ext uri="{FF2B5EF4-FFF2-40B4-BE49-F238E27FC236}">
                <a16:creationId xmlns:a16="http://schemas.microsoft.com/office/drawing/2014/main" id="{DB4BD4DC-9F3B-0020-F1AB-EC7BA75DA376}"/>
              </a:ext>
            </a:extLst>
          </p:cNvPr>
          <p:cNvSpPr txBox="1"/>
          <p:nvPr/>
        </p:nvSpPr>
        <p:spPr>
          <a:xfrm>
            <a:off x="1041395" y="3147144"/>
            <a:ext cx="4419600" cy="1446550"/>
          </a:xfrm>
          <a:prstGeom prst="rect">
            <a:avLst/>
          </a:prstGeom>
          <a:noFill/>
        </p:spPr>
        <p:txBody>
          <a:bodyPr wrap="square">
            <a:spAutoFit/>
          </a:bodyPr>
          <a:lstStyle/>
          <a:p>
            <a:pPr>
              <a:spcBef>
                <a:spcPts val="600"/>
              </a:spcBef>
              <a:buNone/>
            </a:pPr>
            <a:r>
              <a:rPr lang="en-US" sz="2200" b="1">
                <a:solidFill>
                  <a:schemeClr val="accent1">
                    <a:lumMod val="50000"/>
                  </a:schemeClr>
                </a:solidFill>
                <a:latin typeface="Times New Roman (Headings)"/>
              </a:rPr>
              <a:t>Loại bỏ các biến</a:t>
            </a:r>
            <a:r>
              <a:rPr lang="en-US" sz="2200">
                <a:solidFill>
                  <a:schemeClr val="accent1">
                    <a:lumMod val="50000"/>
                  </a:schemeClr>
                </a:solidFill>
                <a:latin typeface="Times New Roman (Headings)"/>
              </a:rPr>
              <a:t>: id, date, zipcode, lat, long không đưa vào Ma trận tương quan vì không có ý nghĩa thống kê</a:t>
            </a:r>
            <a:endParaRPr lang="vi-VN" sz="2200">
              <a:solidFill>
                <a:schemeClr val="accent1">
                  <a:lumMod val="50000"/>
                </a:schemeClr>
              </a:solidFill>
              <a:latin typeface="Times New Roman (Headings)"/>
            </a:endParaRPr>
          </a:p>
        </p:txBody>
      </p:sp>
      <p:sp>
        <p:nvSpPr>
          <p:cNvPr id="15" name="TextBox 14">
            <a:extLst>
              <a:ext uri="{FF2B5EF4-FFF2-40B4-BE49-F238E27FC236}">
                <a16:creationId xmlns:a16="http://schemas.microsoft.com/office/drawing/2014/main" id="{34C4177A-E7B4-F1C1-DA64-427BDDE2BBD8}"/>
              </a:ext>
            </a:extLst>
          </p:cNvPr>
          <p:cNvSpPr txBox="1"/>
          <p:nvPr/>
        </p:nvSpPr>
        <p:spPr>
          <a:xfrm>
            <a:off x="1041395" y="4910683"/>
            <a:ext cx="3926420" cy="3893374"/>
          </a:xfrm>
          <a:prstGeom prst="rect">
            <a:avLst/>
          </a:prstGeom>
          <a:noFill/>
        </p:spPr>
        <p:txBody>
          <a:bodyPr wrap="square">
            <a:spAutoFit/>
          </a:bodyPr>
          <a:lstStyle/>
          <a:p>
            <a:pPr>
              <a:spcBef>
                <a:spcPts val="600"/>
              </a:spcBef>
              <a:buNone/>
            </a:pPr>
            <a:r>
              <a:rPr lang="en-US" sz="2200" b="1">
                <a:solidFill>
                  <a:schemeClr val="accent1">
                    <a:lumMod val="50000"/>
                  </a:schemeClr>
                </a:solidFill>
                <a:latin typeface="Times New Roman (Headings)"/>
              </a:rPr>
              <a:t>Loại bỏ 2 biến </a:t>
            </a:r>
            <a:r>
              <a:rPr lang="en-US" sz="2200">
                <a:solidFill>
                  <a:schemeClr val="accent1">
                    <a:lumMod val="50000"/>
                  </a:schemeClr>
                </a:solidFill>
                <a:latin typeface="Times New Roman (Headings)"/>
              </a:rPr>
              <a:t>:sqft_living15 và sqft_lot15 khi chạy mô hình hồi quy ở bước sau. </a:t>
            </a:r>
          </a:p>
          <a:p>
            <a:pPr>
              <a:spcBef>
                <a:spcPts val="600"/>
              </a:spcBef>
              <a:buNone/>
            </a:pPr>
            <a:r>
              <a:rPr lang="en-US" sz="2200">
                <a:solidFill>
                  <a:schemeClr val="accent1">
                    <a:lumMod val="50000"/>
                  </a:schemeClr>
                </a:solidFill>
                <a:latin typeface="Times New Roman (Headings)"/>
              </a:rPr>
              <a:t>- Sqft_living15 và sqft_lot15 đo diện tích trung bình của 15 ngôi nhà xung quanh,  có ý nghĩa rất gần với sqft_living và sqft_lot. Có thể thấy rõ qua </a:t>
            </a:r>
            <a:r>
              <a:rPr lang="vi-VN" sz="2200">
                <a:solidFill>
                  <a:schemeClr val="accent1">
                    <a:lumMod val="50000"/>
                  </a:schemeClr>
                </a:solidFill>
                <a:latin typeface="Times New Roman (Headings)"/>
              </a:rPr>
              <a:t>hệ số tương quan</a:t>
            </a:r>
            <a:r>
              <a:rPr lang="en-US" sz="2200">
                <a:solidFill>
                  <a:schemeClr val="accent1">
                    <a:lumMod val="50000"/>
                  </a:schemeClr>
                </a:solidFill>
                <a:latin typeface="Times New Roman (Headings)"/>
              </a:rPr>
              <a:t> 2 biến này</a:t>
            </a:r>
            <a:r>
              <a:rPr lang="vi-VN" sz="2200">
                <a:solidFill>
                  <a:schemeClr val="accent1">
                    <a:lumMod val="50000"/>
                  </a:schemeClr>
                </a:solidFill>
                <a:latin typeface="Times New Roman (Headings)"/>
              </a:rPr>
              <a:t> rất cao (≈0.87–0.78) với các biến “chính” (sqft_living, sqft_lot</a:t>
            </a:r>
            <a:r>
              <a:rPr lang="en-US" sz="2200">
                <a:solidFill>
                  <a:schemeClr val="accent1">
                    <a:lumMod val="50000"/>
                  </a:schemeClr>
                </a:solidFill>
                <a:latin typeface="Times New Roman (Headings)"/>
              </a:rPr>
              <a:t>)</a:t>
            </a:r>
            <a:endParaRPr lang="vi-VN" sz="2200">
              <a:solidFill>
                <a:schemeClr val="accent1">
                  <a:lumMod val="50000"/>
                </a:schemeClr>
              </a:solidFill>
              <a:latin typeface="Times New Roman (Headings)"/>
            </a:endParaRPr>
          </a:p>
        </p:txBody>
      </p:sp>
    </p:spTree>
    <p:extLst>
      <p:ext uri="{BB962C8B-B14F-4D97-AF65-F5344CB8AC3E}">
        <p14:creationId xmlns:p14="http://schemas.microsoft.com/office/powerpoint/2010/main" val="3777240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17454015" y="0"/>
            <a:ext cx="833985" cy="10287000"/>
            <a:chOff x="0" y="0"/>
            <a:chExt cx="219650" cy="2709333"/>
          </a:xfrm>
        </p:grpSpPr>
        <p:sp>
          <p:nvSpPr>
            <p:cNvPr id="3" name="Freeform 3"/>
            <p:cNvSpPr/>
            <p:nvPr/>
          </p:nvSpPr>
          <p:spPr>
            <a:xfrm>
              <a:off x="0" y="0"/>
              <a:ext cx="219650" cy="2709333"/>
            </a:xfrm>
            <a:custGeom>
              <a:avLst/>
              <a:gdLst/>
              <a:ahLst/>
              <a:cxnLst/>
              <a:rect l="l" t="t" r="r" b="b"/>
              <a:pathLst>
                <a:path w="219650" h="2709333">
                  <a:moveTo>
                    <a:pt x="0" y="0"/>
                  </a:moveTo>
                  <a:lnTo>
                    <a:pt x="219650" y="0"/>
                  </a:lnTo>
                  <a:lnTo>
                    <a:pt x="219650" y="2709333"/>
                  </a:lnTo>
                  <a:lnTo>
                    <a:pt x="0" y="2709333"/>
                  </a:lnTo>
                  <a:close/>
                </a:path>
              </a:pathLst>
            </a:custGeom>
            <a:solidFill>
              <a:srgbClr val="405D72"/>
            </a:solidFill>
          </p:spPr>
          <p:txBody>
            <a:bodyPr/>
            <a:lstStyle/>
            <a:p>
              <a:endParaRPr lang="en-US"/>
            </a:p>
          </p:txBody>
        </p:sp>
        <p:sp>
          <p:nvSpPr>
            <p:cNvPr id="4" name="TextBox 4"/>
            <p:cNvSpPr txBox="1"/>
            <p:nvPr/>
          </p:nvSpPr>
          <p:spPr>
            <a:xfrm>
              <a:off x="0" y="-9525"/>
              <a:ext cx="219650" cy="2718858"/>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0" y="1851382"/>
            <a:ext cx="7463546" cy="7406918"/>
            <a:chOff x="0" y="0"/>
            <a:chExt cx="1303312" cy="1293423"/>
          </a:xfrm>
        </p:grpSpPr>
        <p:sp>
          <p:nvSpPr>
            <p:cNvPr id="6" name="Freeform 6"/>
            <p:cNvSpPr/>
            <p:nvPr/>
          </p:nvSpPr>
          <p:spPr>
            <a:xfrm>
              <a:off x="0" y="0"/>
              <a:ext cx="1303312" cy="1293423"/>
            </a:xfrm>
            <a:custGeom>
              <a:avLst/>
              <a:gdLst/>
              <a:ahLst/>
              <a:cxnLst/>
              <a:rect l="l" t="t" r="r" b="b"/>
              <a:pathLst>
                <a:path w="1303312" h="1293423">
                  <a:moveTo>
                    <a:pt x="0" y="0"/>
                  </a:moveTo>
                  <a:lnTo>
                    <a:pt x="1303312" y="0"/>
                  </a:lnTo>
                  <a:lnTo>
                    <a:pt x="1303312" y="1293423"/>
                  </a:lnTo>
                  <a:lnTo>
                    <a:pt x="0" y="1293423"/>
                  </a:lnTo>
                  <a:close/>
                </a:path>
              </a:pathLst>
            </a:custGeom>
            <a:blipFill>
              <a:blip r:embed="rId3"/>
              <a:stretch>
                <a:fillRect l="-24477" r="-24477"/>
              </a:stretch>
            </a:blipFill>
          </p:spPr>
          <p:txBody>
            <a:bodyPr/>
            <a:lstStyle/>
            <a:p>
              <a:endParaRPr lang="en-US"/>
            </a:p>
          </p:txBody>
        </p:sp>
      </p:grpSp>
      <p:sp>
        <p:nvSpPr>
          <p:cNvPr id="8" name="AutoShape 8"/>
          <p:cNvSpPr/>
          <p:nvPr/>
        </p:nvSpPr>
        <p:spPr>
          <a:xfrm>
            <a:off x="11859781" y="9258300"/>
            <a:ext cx="1246335" cy="0"/>
          </a:xfrm>
          <a:prstGeom prst="line">
            <a:avLst/>
          </a:prstGeom>
          <a:ln w="66675" cap="flat">
            <a:solidFill>
              <a:srgbClr val="405D72"/>
            </a:solidFill>
            <a:prstDash val="solid"/>
            <a:headEnd type="none" w="sm" len="sm"/>
            <a:tailEnd type="none" w="sm" len="sm"/>
          </a:ln>
        </p:spPr>
        <p:txBody>
          <a:bodyPr/>
          <a:lstStyle/>
          <a:p>
            <a:endParaRPr lang="en-US"/>
          </a:p>
        </p:txBody>
      </p:sp>
      <p:sp>
        <p:nvSpPr>
          <p:cNvPr id="10" name="TextBox 10"/>
          <p:cNvSpPr txBox="1"/>
          <p:nvPr/>
        </p:nvSpPr>
        <p:spPr>
          <a:xfrm>
            <a:off x="8943495" y="557470"/>
            <a:ext cx="6572828" cy="2757230"/>
          </a:xfrm>
          <a:prstGeom prst="rect">
            <a:avLst/>
          </a:prstGeom>
        </p:spPr>
        <p:txBody>
          <a:bodyPr lIns="0" tIns="0" rIns="0" bIns="0" rtlCol="0" anchor="t">
            <a:spAutoFit/>
          </a:bodyPr>
          <a:lstStyle/>
          <a:p>
            <a:pPr algn="ctr">
              <a:lnSpc>
                <a:spcPts val="11079"/>
              </a:lnSpc>
            </a:pPr>
            <a:r>
              <a:rPr lang="en-US" sz="6000">
                <a:solidFill>
                  <a:srgbClr val="405D72"/>
                </a:solidFill>
                <a:latin typeface="Anton"/>
                <a:ea typeface="Anton"/>
                <a:cs typeface="Anton"/>
                <a:sym typeface="Anton"/>
              </a:rPr>
              <a:t>Mục tiêu và Kết quả mong đợi</a:t>
            </a:r>
          </a:p>
        </p:txBody>
      </p:sp>
      <p:sp>
        <p:nvSpPr>
          <p:cNvPr id="11" name="TextBox 11"/>
          <p:cNvSpPr txBox="1"/>
          <p:nvPr/>
        </p:nvSpPr>
        <p:spPr>
          <a:xfrm>
            <a:off x="8567725" y="3314700"/>
            <a:ext cx="7891475" cy="5539978"/>
          </a:xfrm>
          <a:prstGeom prst="rect">
            <a:avLst/>
          </a:prstGeom>
        </p:spPr>
        <p:txBody>
          <a:bodyPr wrap="square" lIns="0" tIns="0" rIns="0" bIns="0" rtlCol="0" anchor="t">
            <a:spAutoFit/>
          </a:bodyPr>
          <a:lstStyle/>
          <a:p>
            <a:r>
              <a:rPr lang="vi-VN" sz="3000">
                <a:solidFill>
                  <a:schemeClr val="accent1">
                    <a:lumMod val="50000"/>
                  </a:schemeClr>
                </a:solidFill>
                <a:latin typeface="Times New Roman (Headings)"/>
              </a:rPr>
              <a:t>Mục tiêu:</a:t>
            </a:r>
          </a:p>
          <a:p>
            <a:pPr lvl="1"/>
            <a:r>
              <a:rPr lang="en-US" sz="3000">
                <a:solidFill>
                  <a:schemeClr val="accent1">
                    <a:lumMod val="50000"/>
                  </a:schemeClr>
                </a:solidFill>
                <a:latin typeface="Times New Roman (Headings)"/>
              </a:rPr>
              <a:t>Tìm hiểu và phân tích đ</a:t>
            </a:r>
            <a:r>
              <a:rPr lang="vi-VN" sz="3000">
                <a:solidFill>
                  <a:schemeClr val="accent1">
                    <a:lumMod val="50000"/>
                  </a:schemeClr>
                </a:solidFill>
                <a:latin typeface="Times New Roman (Headings)"/>
              </a:rPr>
              <a:t>ánh giá các yếu tố ảnh hưởng đến giá nhà</a:t>
            </a:r>
            <a:r>
              <a:rPr lang="en-US" sz="3000">
                <a:solidFill>
                  <a:schemeClr val="accent1">
                    <a:lumMod val="50000"/>
                  </a:schemeClr>
                </a:solidFill>
                <a:latin typeface="Times New Roman (Headings)"/>
              </a:rPr>
              <a:t>.</a:t>
            </a:r>
            <a:endParaRPr lang="vi-VN" sz="3000">
              <a:solidFill>
                <a:schemeClr val="accent1">
                  <a:lumMod val="50000"/>
                </a:schemeClr>
              </a:solidFill>
              <a:latin typeface="Times New Roman (Headings)"/>
            </a:endParaRPr>
          </a:p>
          <a:p>
            <a:pPr lvl="1"/>
            <a:r>
              <a:rPr lang="en-US" sz="3000">
                <a:solidFill>
                  <a:schemeClr val="accent1">
                    <a:lumMod val="50000"/>
                  </a:schemeClr>
                </a:solidFill>
                <a:latin typeface="Times New Roman (Headings)"/>
              </a:rPr>
              <a:t>Xác định xu hướng</a:t>
            </a:r>
            <a:r>
              <a:rPr lang="vi-VN" sz="3000">
                <a:solidFill>
                  <a:schemeClr val="accent1">
                    <a:lumMod val="50000"/>
                  </a:schemeClr>
                </a:solidFill>
                <a:latin typeface="Times New Roman (Headings)"/>
              </a:rPr>
              <a:t> giá nhà dựa trên đặc điểm bất động sản</a:t>
            </a:r>
            <a:r>
              <a:rPr lang="en-US" sz="3000">
                <a:solidFill>
                  <a:schemeClr val="accent1">
                    <a:lumMod val="50000"/>
                  </a:schemeClr>
                </a:solidFill>
                <a:latin typeface="Times New Roman (Headings)"/>
              </a:rPr>
              <a:t>.</a:t>
            </a:r>
          </a:p>
          <a:p>
            <a:pPr lvl="1"/>
            <a:r>
              <a:rPr lang="en-US" sz="3000">
                <a:solidFill>
                  <a:schemeClr val="accent1">
                    <a:lumMod val="50000"/>
                  </a:schemeClr>
                </a:solidFill>
                <a:latin typeface="Times New Roman (Headings)"/>
              </a:rPr>
              <a:t>Xây dựng mô hình để dự báo &amp; phân tích.</a:t>
            </a:r>
          </a:p>
          <a:p>
            <a:pPr lvl="1"/>
            <a:endParaRPr lang="vi-VN" sz="3000">
              <a:solidFill>
                <a:schemeClr val="accent1">
                  <a:lumMod val="50000"/>
                </a:schemeClr>
              </a:solidFill>
              <a:latin typeface="Times New Roman (Headings)"/>
            </a:endParaRPr>
          </a:p>
          <a:p>
            <a:r>
              <a:rPr lang="vi-VN" sz="3000">
                <a:solidFill>
                  <a:schemeClr val="accent1">
                    <a:lumMod val="50000"/>
                  </a:schemeClr>
                </a:solidFill>
                <a:latin typeface="Times New Roman (Headings)"/>
              </a:rPr>
              <a:t>Kết quả mong đợi:</a:t>
            </a:r>
          </a:p>
          <a:p>
            <a:pPr lvl="1"/>
            <a:r>
              <a:rPr lang="en-US" sz="3000">
                <a:solidFill>
                  <a:schemeClr val="accent1">
                    <a:lumMod val="50000"/>
                  </a:schemeClr>
                </a:solidFill>
                <a:latin typeface="Times New Roman (Headings)"/>
                <a:cs typeface="Times New Roman" panose="02020603050405020304" pitchFamily="18" charset="0"/>
              </a:rPr>
              <a:t>Cung cấp i</a:t>
            </a:r>
            <a:r>
              <a:rPr lang="vi-VN" sz="3000">
                <a:solidFill>
                  <a:schemeClr val="accent1">
                    <a:lumMod val="50000"/>
                  </a:schemeClr>
                </a:solidFill>
                <a:latin typeface="Times New Roman (Headings)"/>
                <a:cs typeface="Times New Roman" panose="02020603050405020304" pitchFamily="18" charset="0"/>
              </a:rPr>
              <a:t>nsight</a:t>
            </a:r>
            <a:r>
              <a:rPr lang="en-US" sz="3000">
                <a:solidFill>
                  <a:schemeClr val="accent1">
                    <a:lumMod val="50000"/>
                  </a:schemeClr>
                </a:solidFill>
                <a:latin typeface="Times New Roman (Headings)"/>
                <a:cs typeface="Times New Roman" panose="02020603050405020304" pitchFamily="18" charset="0"/>
              </a:rPr>
              <a:t>s</a:t>
            </a:r>
            <a:r>
              <a:rPr lang="vi-VN" sz="3000">
                <a:solidFill>
                  <a:schemeClr val="accent1">
                    <a:lumMod val="50000"/>
                  </a:schemeClr>
                </a:solidFill>
                <a:latin typeface="Times New Roman (Headings)"/>
                <a:cs typeface="Times New Roman" panose="02020603050405020304" pitchFamily="18" charset="0"/>
              </a:rPr>
              <a:t> về mối quan hệ giữa biến </a:t>
            </a:r>
            <a:r>
              <a:rPr lang="en-US" sz="3000">
                <a:solidFill>
                  <a:schemeClr val="accent1">
                    <a:lumMod val="50000"/>
                  </a:schemeClr>
                </a:solidFill>
                <a:latin typeface="Times New Roman (Headings)"/>
                <a:cs typeface="Times New Roman" panose="02020603050405020304" pitchFamily="18" charset="0"/>
              </a:rPr>
              <a:t>với</a:t>
            </a:r>
            <a:r>
              <a:rPr lang="vi-VN" sz="3000">
                <a:solidFill>
                  <a:schemeClr val="accent1">
                    <a:lumMod val="50000"/>
                  </a:schemeClr>
                </a:solidFill>
                <a:latin typeface="Times New Roman (Headings)"/>
                <a:cs typeface="Times New Roman" panose="02020603050405020304" pitchFamily="18" charset="0"/>
              </a:rPr>
              <a:t> giá</a:t>
            </a:r>
            <a:r>
              <a:rPr lang="en-US" sz="3000">
                <a:solidFill>
                  <a:schemeClr val="accent1">
                    <a:lumMod val="50000"/>
                  </a:schemeClr>
                </a:solidFill>
                <a:latin typeface="Times New Roman (Headings)"/>
                <a:cs typeface="Times New Roman" panose="02020603050405020304" pitchFamily="18" charset="0"/>
              </a:rPr>
              <a:t> trong quá trình EDA và Mô hình.</a:t>
            </a:r>
            <a:endParaRPr lang="vi-VN" sz="3000">
              <a:solidFill>
                <a:schemeClr val="accent1">
                  <a:lumMod val="50000"/>
                </a:schemeClr>
              </a:solidFill>
              <a:latin typeface="Times New Roman (Headings)"/>
              <a:cs typeface="Times New Roman" panose="02020603050405020304" pitchFamily="18" charset="0"/>
            </a:endParaRPr>
          </a:p>
          <a:p>
            <a:pPr lvl="1"/>
            <a:r>
              <a:rPr lang="en-US" sz="3000">
                <a:solidFill>
                  <a:schemeClr val="accent1">
                    <a:lumMod val="50000"/>
                  </a:schemeClr>
                </a:solidFill>
                <a:latin typeface="Times New Roman (Headings)"/>
                <a:cs typeface="Times New Roman" panose="02020603050405020304" pitchFamily="18" charset="0"/>
              </a:rPr>
              <a:t>Đưa ra các k</a:t>
            </a:r>
            <a:r>
              <a:rPr lang="vi-VN" sz="3000">
                <a:solidFill>
                  <a:schemeClr val="accent1">
                    <a:lumMod val="50000"/>
                  </a:schemeClr>
                </a:solidFill>
                <a:latin typeface="Times New Roman (Headings)"/>
                <a:cs typeface="Times New Roman" panose="02020603050405020304" pitchFamily="18" charset="0"/>
              </a:rPr>
              <a:t>huyến nghị cho người mua, người bán, nhà đầu tư</a:t>
            </a:r>
            <a:r>
              <a:rPr lang="en-US" sz="3000">
                <a:solidFill>
                  <a:schemeClr val="accent1">
                    <a:lumMod val="50000"/>
                  </a:schemeClr>
                </a:solidFill>
                <a:latin typeface="Times New Roman (Headings)"/>
                <a:cs typeface="Times New Roman" panose="02020603050405020304" pitchFamily="18" charset="0"/>
              </a:rPr>
              <a:t>.</a:t>
            </a:r>
            <a:endParaRPr lang="vi-VN" sz="3000">
              <a:solidFill>
                <a:schemeClr val="accent1">
                  <a:lumMod val="50000"/>
                </a:schemeClr>
              </a:solidFill>
              <a:latin typeface="Times New Roman (Headings)"/>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E868914-8400-55CC-4693-55747FA7B870}"/>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1F97E53A-28DF-9BF4-8C25-697BA41718A5}"/>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7" name="Group 10">
            <a:extLst>
              <a:ext uri="{FF2B5EF4-FFF2-40B4-BE49-F238E27FC236}">
                <a16:creationId xmlns:a16="http://schemas.microsoft.com/office/drawing/2014/main" id="{6DC57DEC-24E4-8484-B4E0-5A0095736464}"/>
              </a:ext>
            </a:extLst>
          </p:cNvPr>
          <p:cNvGrpSpPr/>
          <p:nvPr/>
        </p:nvGrpSpPr>
        <p:grpSpPr>
          <a:xfrm>
            <a:off x="0" y="-65950"/>
            <a:ext cx="18287993" cy="11484540"/>
            <a:chOff x="-231754" y="-13882"/>
            <a:chExt cx="1135269" cy="2723215"/>
          </a:xfrm>
        </p:grpSpPr>
        <p:sp>
          <p:nvSpPr>
            <p:cNvPr id="8" name="Freeform 11">
              <a:extLst>
                <a:ext uri="{FF2B5EF4-FFF2-40B4-BE49-F238E27FC236}">
                  <a16:creationId xmlns:a16="http://schemas.microsoft.com/office/drawing/2014/main" id="{16206443-320F-9773-CD69-AC9D8C7F03F1}"/>
                </a:ext>
              </a:extLst>
            </p:cNvPr>
            <p:cNvSpPr/>
            <p:nvPr/>
          </p:nvSpPr>
          <p:spPr>
            <a:xfrm>
              <a:off x="-231754" y="-13882"/>
              <a:ext cx="113526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08D1A2D5-F79D-8F07-9F20-6D62619DB3C1}"/>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pic>
        <p:nvPicPr>
          <p:cNvPr id="3" name="Picture 2">
            <a:extLst>
              <a:ext uri="{FF2B5EF4-FFF2-40B4-BE49-F238E27FC236}">
                <a16:creationId xmlns:a16="http://schemas.microsoft.com/office/drawing/2014/main" id="{ACD33EA1-FC03-605E-B86F-76DC059AE428}"/>
              </a:ext>
            </a:extLst>
          </p:cNvPr>
          <p:cNvPicPr>
            <a:picLocks noChangeAspect="1"/>
          </p:cNvPicPr>
          <p:nvPr/>
        </p:nvPicPr>
        <p:blipFill>
          <a:blip r:embed="rId3"/>
          <a:stretch>
            <a:fillRect/>
          </a:stretch>
        </p:blipFill>
        <p:spPr>
          <a:xfrm>
            <a:off x="10788377" y="2417323"/>
            <a:ext cx="7162799" cy="6629400"/>
          </a:xfrm>
          <a:prstGeom prst="rect">
            <a:avLst/>
          </a:prstGeom>
        </p:spPr>
      </p:pic>
      <p:pic>
        <p:nvPicPr>
          <p:cNvPr id="5" name="Picture 4">
            <a:extLst>
              <a:ext uri="{FF2B5EF4-FFF2-40B4-BE49-F238E27FC236}">
                <a16:creationId xmlns:a16="http://schemas.microsoft.com/office/drawing/2014/main" id="{AB33D3F3-EC0B-D0AC-1FB8-04BC724B2FCE}"/>
              </a:ext>
            </a:extLst>
          </p:cNvPr>
          <p:cNvPicPr>
            <a:picLocks noChangeAspect="1"/>
          </p:cNvPicPr>
          <p:nvPr/>
        </p:nvPicPr>
        <p:blipFill>
          <a:blip r:embed="rId4"/>
          <a:stretch>
            <a:fillRect/>
          </a:stretch>
        </p:blipFill>
        <p:spPr>
          <a:xfrm>
            <a:off x="631687" y="2417323"/>
            <a:ext cx="7162798" cy="6629400"/>
          </a:xfrm>
          <a:prstGeom prst="rect">
            <a:avLst/>
          </a:prstGeom>
        </p:spPr>
      </p:pic>
      <p:sp>
        <p:nvSpPr>
          <p:cNvPr id="11" name="TextBox 13">
            <a:extLst>
              <a:ext uri="{FF2B5EF4-FFF2-40B4-BE49-F238E27FC236}">
                <a16:creationId xmlns:a16="http://schemas.microsoft.com/office/drawing/2014/main" id="{2AB74842-54B0-43E6-152E-5EC72D37001A}"/>
              </a:ext>
            </a:extLst>
          </p:cNvPr>
          <p:cNvSpPr txBox="1"/>
          <p:nvPr/>
        </p:nvSpPr>
        <p:spPr>
          <a:xfrm>
            <a:off x="5783629" y="427662"/>
            <a:ext cx="7817619" cy="1333763"/>
          </a:xfrm>
          <a:prstGeom prst="rect">
            <a:avLst/>
          </a:prstGeom>
        </p:spPr>
        <p:txBody>
          <a:bodyPr wrap="square" lIns="0" tIns="0" rIns="0" bIns="0" rtlCol="0" anchor="t">
            <a:spAutoFit/>
          </a:bodyPr>
          <a:lstStyle/>
          <a:p>
            <a:pPr algn="l">
              <a:lnSpc>
                <a:spcPts val="11079"/>
              </a:lnSpc>
            </a:pPr>
            <a:r>
              <a:rPr lang="en-US" sz="7913">
                <a:solidFill>
                  <a:schemeClr val="bg2"/>
                </a:solidFill>
                <a:latin typeface="Anton"/>
                <a:ea typeface="Anton"/>
                <a:cs typeface="Anton"/>
                <a:sym typeface="Anton"/>
              </a:rPr>
              <a:t>Linear Regression</a:t>
            </a:r>
          </a:p>
        </p:txBody>
      </p:sp>
      <p:sp>
        <p:nvSpPr>
          <p:cNvPr id="19" name="TextBox 18">
            <a:extLst>
              <a:ext uri="{FF2B5EF4-FFF2-40B4-BE49-F238E27FC236}">
                <a16:creationId xmlns:a16="http://schemas.microsoft.com/office/drawing/2014/main" id="{1E91B375-4712-5E8E-E3B1-2CF6009A892E}"/>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29" name="Arrow: Right 28">
            <a:extLst>
              <a:ext uri="{FF2B5EF4-FFF2-40B4-BE49-F238E27FC236}">
                <a16:creationId xmlns:a16="http://schemas.microsoft.com/office/drawing/2014/main" id="{F6CC9893-1717-FEF9-0514-5A49C29DCE43}"/>
              </a:ext>
            </a:extLst>
          </p:cNvPr>
          <p:cNvSpPr/>
          <p:nvPr/>
        </p:nvSpPr>
        <p:spPr>
          <a:xfrm>
            <a:off x="8118609" y="4674632"/>
            <a:ext cx="2362200" cy="14917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E03ED4EE-37FB-2D92-ABFB-3705F67A7E90}"/>
                  </a:ext>
                </a:extLst>
              </p14:cNvPr>
              <p14:cNvContentPartPr/>
              <p14:nvPr/>
            </p14:nvContentPartPr>
            <p14:xfrm>
              <a:off x="5117580" y="6133520"/>
              <a:ext cx="457920" cy="720"/>
            </p14:xfrm>
          </p:contentPart>
        </mc:Choice>
        <mc:Fallback xmlns="">
          <p:pic>
            <p:nvPicPr>
              <p:cNvPr id="32" name="Ink 31">
                <a:extLst>
                  <a:ext uri="{FF2B5EF4-FFF2-40B4-BE49-F238E27FC236}">
                    <a16:creationId xmlns:a16="http://schemas.microsoft.com/office/drawing/2014/main" id="{E03ED4EE-37FB-2D92-ABFB-3705F67A7E90}"/>
                  </a:ext>
                </a:extLst>
              </p:cNvPr>
              <p:cNvPicPr/>
              <p:nvPr/>
            </p:nvPicPr>
            <p:blipFill>
              <a:blip r:embed="rId6"/>
              <a:stretch>
                <a:fillRect/>
              </a:stretch>
            </p:blipFill>
            <p:spPr>
              <a:xfrm>
                <a:off x="5108580" y="6115520"/>
                <a:ext cx="475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47B91A8A-B93D-5F93-5A60-9899670D5FD0}"/>
                  </a:ext>
                </a:extLst>
              </p14:cNvPr>
              <p14:cNvContentPartPr/>
              <p14:nvPr/>
            </p14:nvContentPartPr>
            <p14:xfrm>
              <a:off x="5143500" y="7657760"/>
              <a:ext cx="419760" cy="720"/>
            </p14:xfrm>
          </p:contentPart>
        </mc:Choice>
        <mc:Fallback xmlns="">
          <p:pic>
            <p:nvPicPr>
              <p:cNvPr id="34" name="Ink 33">
                <a:extLst>
                  <a:ext uri="{FF2B5EF4-FFF2-40B4-BE49-F238E27FC236}">
                    <a16:creationId xmlns:a16="http://schemas.microsoft.com/office/drawing/2014/main" id="{47B91A8A-B93D-5F93-5A60-9899670D5FD0}"/>
                  </a:ext>
                </a:extLst>
              </p:cNvPr>
              <p:cNvPicPr/>
              <p:nvPr/>
            </p:nvPicPr>
            <p:blipFill>
              <a:blip r:embed="rId8"/>
              <a:stretch>
                <a:fillRect/>
              </a:stretch>
            </p:blipFill>
            <p:spPr>
              <a:xfrm>
                <a:off x="5134500" y="7639760"/>
                <a:ext cx="437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5916350B-3AD3-9A49-2C25-24824FC33A0D}"/>
                  </a:ext>
                </a:extLst>
              </p14:cNvPr>
              <p14:cNvContentPartPr/>
              <p14:nvPr/>
            </p14:nvContentPartPr>
            <p14:xfrm>
              <a:off x="12242700" y="5676320"/>
              <a:ext cx="775800" cy="720"/>
            </p14:xfrm>
          </p:contentPart>
        </mc:Choice>
        <mc:Fallback xmlns="">
          <p:pic>
            <p:nvPicPr>
              <p:cNvPr id="38" name="Ink 37">
                <a:extLst>
                  <a:ext uri="{FF2B5EF4-FFF2-40B4-BE49-F238E27FC236}">
                    <a16:creationId xmlns:a16="http://schemas.microsoft.com/office/drawing/2014/main" id="{5916350B-3AD3-9A49-2C25-24824FC33A0D}"/>
                  </a:ext>
                </a:extLst>
              </p:cNvPr>
              <p:cNvPicPr/>
              <p:nvPr/>
            </p:nvPicPr>
            <p:blipFill>
              <a:blip r:embed="rId10"/>
              <a:stretch>
                <a:fillRect/>
              </a:stretch>
            </p:blipFill>
            <p:spPr>
              <a:xfrm>
                <a:off x="12233700" y="5658320"/>
                <a:ext cx="793440" cy="36000"/>
              </a:xfrm>
              <a:prstGeom prst="rect">
                <a:avLst/>
              </a:prstGeom>
            </p:spPr>
          </p:pic>
        </mc:Fallback>
      </mc:AlternateContent>
    </p:spTree>
    <p:extLst>
      <p:ext uri="{BB962C8B-B14F-4D97-AF65-F5344CB8AC3E}">
        <p14:creationId xmlns:p14="http://schemas.microsoft.com/office/powerpoint/2010/main" val="698979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0A7E287B-B90F-12BE-A0FF-30D87877AA09}"/>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004661B5-8D1D-BB52-7C1F-8EB78EE75414}"/>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7" name="Group 10">
            <a:extLst>
              <a:ext uri="{FF2B5EF4-FFF2-40B4-BE49-F238E27FC236}">
                <a16:creationId xmlns:a16="http://schemas.microsoft.com/office/drawing/2014/main" id="{E4110960-A66F-4CE3-293F-7508675F995A}"/>
              </a:ext>
            </a:extLst>
          </p:cNvPr>
          <p:cNvGrpSpPr/>
          <p:nvPr/>
        </p:nvGrpSpPr>
        <p:grpSpPr>
          <a:xfrm>
            <a:off x="-168731" y="0"/>
            <a:ext cx="18456731" cy="11484540"/>
            <a:chOff x="-231754" y="-13882"/>
            <a:chExt cx="1135269" cy="2723215"/>
          </a:xfrm>
        </p:grpSpPr>
        <p:sp>
          <p:nvSpPr>
            <p:cNvPr id="8" name="Freeform 11">
              <a:extLst>
                <a:ext uri="{FF2B5EF4-FFF2-40B4-BE49-F238E27FC236}">
                  <a16:creationId xmlns:a16="http://schemas.microsoft.com/office/drawing/2014/main" id="{EE7B6B12-7513-3493-ED61-EF15A6269CCC}"/>
                </a:ext>
              </a:extLst>
            </p:cNvPr>
            <p:cNvSpPr/>
            <p:nvPr/>
          </p:nvSpPr>
          <p:spPr>
            <a:xfrm>
              <a:off x="-231754" y="-13882"/>
              <a:ext cx="113526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796E2876-96FB-A54F-969E-0FC1F3C99731}"/>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19" name="TextBox 18">
            <a:extLst>
              <a:ext uri="{FF2B5EF4-FFF2-40B4-BE49-F238E27FC236}">
                <a16:creationId xmlns:a16="http://schemas.microsoft.com/office/drawing/2014/main" id="{5BDB9185-2B39-F611-BD2B-EF0212E8DC8F}"/>
              </a:ext>
            </a:extLst>
          </p:cNvPr>
          <p:cNvSpPr txBox="1"/>
          <p:nvPr/>
        </p:nvSpPr>
        <p:spPr>
          <a:xfrm>
            <a:off x="5334000" y="4305300"/>
            <a:ext cx="381000" cy="369332"/>
          </a:xfrm>
          <a:prstGeom prst="rect">
            <a:avLst/>
          </a:prstGeom>
          <a:noFill/>
        </p:spPr>
        <p:txBody>
          <a:bodyPr wrap="square" rtlCol="0">
            <a:spAutoFit/>
          </a:bodyPr>
          <a:lstStyle/>
          <a:p>
            <a:endParaRPr lang="en-US"/>
          </a:p>
        </p:txBody>
      </p:sp>
      <p:pic>
        <p:nvPicPr>
          <p:cNvPr id="4" name="Picture 3">
            <a:extLst>
              <a:ext uri="{FF2B5EF4-FFF2-40B4-BE49-F238E27FC236}">
                <a16:creationId xmlns:a16="http://schemas.microsoft.com/office/drawing/2014/main" id="{392D4554-792A-64F4-7636-08BB7E314E26}"/>
              </a:ext>
            </a:extLst>
          </p:cNvPr>
          <p:cNvPicPr>
            <a:picLocks noChangeAspect="1"/>
          </p:cNvPicPr>
          <p:nvPr/>
        </p:nvPicPr>
        <p:blipFill>
          <a:blip r:embed="rId3"/>
          <a:stretch>
            <a:fillRect/>
          </a:stretch>
        </p:blipFill>
        <p:spPr>
          <a:xfrm>
            <a:off x="174761" y="3619499"/>
            <a:ext cx="5949804" cy="5638799"/>
          </a:xfrm>
          <a:prstGeom prst="rect">
            <a:avLst/>
          </a:prstGeom>
        </p:spPr>
      </p:pic>
      <p:pic>
        <p:nvPicPr>
          <p:cNvPr id="13" name="Picture 12">
            <a:extLst>
              <a:ext uri="{FF2B5EF4-FFF2-40B4-BE49-F238E27FC236}">
                <a16:creationId xmlns:a16="http://schemas.microsoft.com/office/drawing/2014/main" id="{0C5058E1-F217-8A3B-E906-DB73C1D628C5}"/>
              </a:ext>
            </a:extLst>
          </p:cNvPr>
          <p:cNvPicPr>
            <a:picLocks noChangeAspect="1"/>
          </p:cNvPicPr>
          <p:nvPr/>
        </p:nvPicPr>
        <p:blipFill>
          <a:blip r:embed="rId4"/>
          <a:stretch>
            <a:fillRect/>
          </a:stretch>
        </p:blipFill>
        <p:spPr>
          <a:xfrm>
            <a:off x="13010369" y="3799186"/>
            <a:ext cx="5102870" cy="5162551"/>
          </a:xfrm>
          <a:prstGeom prst="rect">
            <a:avLst/>
          </a:prstGeom>
        </p:spPr>
      </p:pic>
      <p:sp>
        <p:nvSpPr>
          <p:cNvPr id="17" name="TextBox 13">
            <a:extLst>
              <a:ext uri="{FF2B5EF4-FFF2-40B4-BE49-F238E27FC236}">
                <a16:creationId xmlns:a16="http://schemas.microsoft.com/office/drawing/2014/main" id="{4A2AE409-E930-FD39-D4F6-01F05073B223}"/>
              </a:ext>
            </a:extLst>
          </p:cNvPr>
          <p:cNvSpPr txBox="1"/>
          <p:nvPr/>
        </p:nvSpPr>
        <p:spPr>
          <a:xfrm>
            <a:off x="13699663" y="559485"/>
            <a:ext cx="4571999" cy="2692917"/>
          </a:xfrm>
          <a:prstGeom prst="rect">
            <a:avLst/>
          </a:prstGeom>
        </p:spPr>
        <p:txBody>
          <a:bodyPr wrap="square" lIns="0" tIns="0" rIns="0" bIns="0" rtlCol="0" anchor="t">
            <a:spAutoFit/>
          </a:bodyPr>
          <a:lstStyle/>
          <a:p>
            <a:pPr algn="l">
              <a:lnSpc>
                <a:spcPts val="11079"/>
              </a:lnSpc>
            </a:pPr>
            <a:r>
              <a:rPr lang="en-US" sz="6000">
                <a:solidFill>
                  <a:schemeClr val="bg2"/>
                </a:solidFill>
                <a:latin typeface="Anton"/>
                <a:ea typeface="Anton"/>
                <a:cs typeface="Anton"/>
                <a:sym typeface="Anton"/>
              </a:rPr>
              <a:t>Elastic Net</a:t>
            </a:r>
          </a:p>
          <a:p>
            <a:pPr algn="l">
              <a:lnSpc>
                <a:spcPts val="11079"/>
              </a:lnSpc>
            </a:pPr>
            <a:r>
              <a:rPr lang="en-US" sz="6000">
                <a:solidFill>
                  <a:schemeClr val="bg2"/>
                </a:solidFill>
                <a:latin typeface="Anton"/>
                <a:ea typeface="Anton"/>
                <a:cs typeface="Anton"/>
                <a:sym typeface="Anton"/>
              </a:rPr>
              <a:t>Regression</a:t>
            </a:r>
          </a:p>
        </p:txBody>
      </p:sp>
      <p:sp>
        <p:nvSpPr>
          <p:cNvPr id="20" name="TextBox 13">
            <a:extLst>
              <a:ext uri="{FF2B5EF4-FFF2-40B4-BE49-F238E27FC236}">
                <a16:creationId xmlns:a16="http://schemas.microsoft.com/office/drawing/2014/main" id="{EDAE2C61-5D00-06DA-C96F-01DB19B4EEC7}"/>
              </a:ext>
            </a:extLst>
          </p:cNvPr>
          <p:cNvSpPr txBox="1"/>
          <p:nvPr/>
        </p:nvSpPr>
        <p:spPr>
          <a:xfrm>
            <a:off x="8229600" y="1589875"/>
            <a:ext cx="3225757" cy="1269450"/>
          </a:xfrm>
          <a:prstGeom prst="rect">
            <a:avLst/>
          </a:prstGeom>
        </p:spPr>
        <p:txBody>
          <a:bodyPr wrap="square" lIns="0" tIns="0" rIns="0" bIns="0" rtlCol="0" anchor="t">
            <a:spAutoFit/>
          </a:bodyPr>
          <a:lstStyle/>
          <a:p>
            <a:pPr algn="l">
              <a:lnSpc>
                <a:spcPts val="11079"/>
              </a:lnSpc>
            </a:pPr>
            <a:r>
              <a:rPr lang="en-US" sz="6000">
                <a:solidFill>
                  <a:schemeClr val="bg2"/>
                </a:solidFill>
                <a:latin typeface="Anton"/>
                <a:ea typeface="Anton"/>
                <a:cs typeface="Anton"/>
                <a:sym typeface="Anton"/>
              </a:rPr>
              <a:t>Max-Min</a:t>
            </a:r>
          </a:p>
        </p:txBody>
      </p:sp>
      <p:sp>
        <p:nvSpPr>
          <p:cNvPr id="21" name="TextBox 13">
            <a:extLst>
              <a:ext uri="{FF2B5EF4-FFF2-40B4-BE49-F238E27FC236}">
                <a16:creationId xmlns:a16="http://schemas.microsoft.com/office/drawing/2014/main" id="{6FAB895B-F752-4495-7E1E-0DEA912E684D}"/>
              </a:ext>
            </a:extLst>
          </p:cNvPr>
          <p:cNvSpPr txBox="1"/>
          <p:nvPr/>
        </p:nvSpPr>
        <p:spPr>
          <a:xfrm>
            <a:off x="1981200" y="1706138"/>
            <a:ext cx="2659457" cy="1269450"/>
          </a:xfrm>
          <a:prstGeom prst="rect">
            <a:avLst/>
          </a:prstGeom>
        </p:spPr>
        <p:txBody>
          <a:bodyPr wrap="square" lIns="0" tIns="0" rIns="0" bIns="0" rtlCol="0" anchor="t">
            <a:spAutoFit/>
          </a:bodyPr>
          <a:lstStyle/>
          <a:p>
            <a:pPr algn="l">
              <a:lnSpc>
                <a:spcPts val="11079"/>
              </a:lnSpc>
            </a:pPr>
            <a:r>
              <a:rPr lang="en-US" sz="6000">
                <a:solidFill>
                  <a:schemeClr val="bg2"/>
                </a:solidFill>
                <a:latin typeface="Anton"/>
                <a:ea typeface="Anton"/>
                <a:cs typeface="Anton"/>
                <a:sym typeface="Anton"/>
              </a:rPr>
              <a:t>Z-SCORE</a:t>
            </a:r>
          </a:p>
        </p:txBody>
      </p:sp>
      <p:pic>
        <p:nvPicPr>
          <p:cNvPr id="3" name="Picture 2">
            <a:extLst>
              <a:ext uri="{FF2B5EF4-FFF2-40B4-BE49-F238E27FC236}">
                <a16:creationId xmlns:a16="http://schemas.microsoft.com/office/drawing/2014/main" id="{2FC59128-0741-FAC6-9F07-B4EF229B41D8}"/>
              </a:ext>
            </a:extLst>
          </p:cNvPr>
          <p:cNvPicPr>
            <a:picLocks noChangeAspect="1"/>
          </p:cNvPicPr>
          <p:nvPr/>
        </p:nvPicPr>
        <p:blipFill>
          <a:blip r:embed="rId5"/>
          <a:stretch>
            <a:fillRect/>
          </a:stretch>
        </p:blipFill>
        <p:spPr>
          <a:xfrm>
            <a:off x="6604356" y="3619500"/>
            <a:ext cx="5949804" cy="5638798"/>
          </a:xfrm>
          <a:prstGeom prst="rect">
            <a:avLst/>
          </a:prstGeom>
        </p:spPr>
      </p:pic>
    </p:spTree>
    <p:extLst>
      <p:ext uri="{BB962C8B-B14F-4D97-AF65-F5344CB8AC3E}">
        <p14:creationId xmlns:p14="http://schemas.microsoft.com/office/powerpoint/2010/main" val="2195923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95644AD8-5E5C-6C18-F676-8AA9CA696BF1}"/>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44C4AE1E-6504-8869-89CD-D42A1BA7123E}"/>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7" name="Group 10">
            <a:extLst>
              <a:ext uri="{FF2B5EF4-FFF2-40B4-BE49-F238E27FC236}">
                <a16:creationId xmlns:a16="http://schemas.microsoft.com/office/drawing/2014/main" id="{3F1777C7-E4D2-C09F-04DD-8F0A8AE8D4A8}"/>
              </a:ext>
            </a:extLst>
          </p:cNvPr>
          <p:cNvGrpSpPr/>
          <p:nvPr/>
        </p:nvGrpSpPr>
        <p:grpSpPr>
          <a:xfrm>
            <a:off x="0" y="0"/>
            <a:ext cx="18456731" cy="10477500"/>
            <a:chOff x="-231754" y="-13882"/>
            <a:chExt cx="1135269" cy="2723215"/>
          </a:xfrm>
        </p:grpSpPr>
        <p:sp>
          <p:nvSpPr>
            <p:cNvPr id="8" name="Freeform 11">
              <a:extLst>
                <a:ext uri="{FF2B5EF4-FFF2-40B4-BE49-F238E27FC236}">
                  <a16:creationId xmlns:a16="http://schemas.microsoft.com/office/drawing/2014/main" id="{5F97DD16-0627-8CF0-4F16-B38E7494F9EC}"/>
                </a:ext>
              </a:extLst>
            </p:cNvPr>
            <p:cNvSpPr/>
            <p:nvPr/>
          </p:nvSpPr>
          <p:spPr>
            <a:xfrm>
              <a:off x="-231754" y="-13882"/>
              <a:ext cx="113526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8BCED72C-7380-A06C-A484-5BCA87E20262}"/>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19" name="TextBox 18">
            <a:extLst>
              <a:ext uri="{FF2B5EF4-FFF2-40B4-BE49-F238E27FC236}">
                <a16:creationId xmlns:a16="http://schemas.microsoft.com/office/drawing/2014/main" id="{0FC9949D-83B2-D4A2-1E58-C29D0CD56F11}"/>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17" name="TextBox 13">
            <a:extLst>
              <a:ext uri="{FF2B5EF4-FFF2-40B4-BE49-F238E27FC236}">
                <a16:creationId xmlns:a16="http://schemas.microsoft.com/office/drawing/2014/main" id="{7290DA4E-80A0-64D5-8722-1647822C351D}"/>
              </a:ext>
            </a:extLst>
          </p:cNvPr>
          <p:cNvSpPr txBox="1"/>
          <p:nvPr/>
        </p:nvSpPr>
        <p:spPr>
          <a:xfrm>
            <a:off x="10332250" y="525584"/>
            <a:ext cx="7265199" cy="1269450"/>
          </a:xfrm>
          <a:prstGeom prst="rect">
            <a:avLst/>
          </a:prstGeom>
        </p:spPr>
        <p:txBody>
          <a:bodyPr wrap="square" lIns="0" tIns="0" rIns="0" bIns="0" rtlCol="0" anchor="t">
            <a:spAutoFit/>
          </a:bodyPr>
          <a:lstStyle/>
          <a:p>
            <a:pPr>
              <a:lnSpc>
                <a:spcPts val="11079"/>
              </a:lnSpc>
            </a:pPr>
            <a:r>
              <a:rPr lang="en-US" sz="6000">
                <a:solidFill>
                  <a:schemeClr val="bg2"/>
                </a:solidFill>
                <a:latin typeface="Anton"/>
                <a:ea typeface="Anton"/>
                <a:cs typeface="Anton"/>
                <a:sym typeface="Anton"/>
              </a:rPr>
              <a:t>Gộp sqft vs bedrooms</a:t>
            </a:r>
          </a:p>
        </p:txBody>
      </p:sp>
      <p:pic>
        <p:nvPicPr>
          <p:cNvPr id="2" name="Picture 1">
            <a:extLst>
              <a:ext uri="{FF2B5EF4-FFF2-40B4-BE49-F238E27FC236}">
                <a16:creationId xmlns:a16="http://schemas.microsoft.com/office/drawing/2014/main" id="{E4EEAEDF-9D34-A852-B301-CE2F20E82A6F}"/>
              </a:ext>
            </a:extLst>
          </p:cNvPr>
          <p:cNvPicPr>
            <a:picLocks noChangeAspect="1"/>
          </p:cNvPicPr>
          <p:nvPr/>
        </p:nvPicPr>
        <p:blipFill>
          <a:blip r:embed="rId3"/>
          <a:stretch>
            <a:fillRect/>
          </a:stretch>
        </p:blipFill>
        <p:spPr>
          <a:xfrm>
            <a:off x="10332250" y="3097803"/>
            <a:ext cx="6781455" cy="6502774"/>
          </a:xfrm>
          <a:prstGeom prst="rect">
            <a:avLst/>
          </a:prstGeom>
        </p:spPr>
      </p:pic>
      <p:sp>
        <p:nvSpPr>
          <p:cNvPr id="5" name="TextBox 13">
            <a:extLst>
              <a:ext uri="{FF2B5EF4-FFF2-40B4-BE49-F238E27FC236}">
                <a16:creationId xmlns:a16="http://schemas.microsoft.com/office/drawing/2014/main" id="{F92B9F4C-7E4C-0BF0-58BC-DD55CD47FB6C}"/>
              </a:ext>
            </a:extLst>
          </p:cNvPr>
          <p:cNvSpPr txBox="1"/>
          <p:nvPr/>
        </p:nvSpPr>
        <p:spPr>
          <a:xfrm>
            <a:off x="2931890" y="544827"/>
            <a:ext cx="7265199" cy="1269450"/>
          </a:xfrm>
          <a:prstGeom prst="rect">
            <a:avLst/>
          </a:prstGeom>
        </p:spPr>
        <p:txBody>
          <a:bodyPr wrap="square" lIns="0" tIns="0" rIns="0" bIns="0" rtlCol="0" anchor="t">
            <a:spAutoFit/>
          </a:bodyPr>
          <a:lstStyle/>
          <a:p>
            <a:pPr>
              <a:lnSpc>
                <a:spcPts val="11079"/>
              </a:lnSpc>
            </a:pPr>
            <a:r>
              <a:rPr lang="en-US" sz="6000">
                <a:solidFill>
                  <a:schemeClr val="bg2"/>
                </a:solidFill>
                <a:latin typeface="Anton"/>
                <a:ea typeface="Anton"/>
                <a:cs typeface="Anton"/>
                <a:sym typeface="Anton"/>
              </a:rPr>
              <a:t>Price/sqft</a:t>
            </a:r>
          </a:p>
        </p:txBody>
      </p:sp>
      <p:sp>
        <p:nvSpPr>
          <p:cNvPr id="11" name="TextBox 10">
            <a:extLst>
              <a:ext uri="{FF2B5EF4-FFF2-40B4-BE49-F238E27FC236}">
                <a16:creationId xmlns:a16="http://schemas.microsoft.com/office/drawing/2014/main" id="{B4387F27-6D8C-B19C-638B-16CCEB70FA1D}"/>
              </a:ext>
            </a:extLst>
          </p:cNvPr>
          <p:cNvSpPr txBox="1"/>
          <p:nvPr/>
        </p:nvSpPr>
        <p:spPr>
          <a:xfrm>
            <a:off x="1778481" y="1151342"/>
            <a:ext cx="9572016" cy="1233928"/>
          </a:xfrm>
          <a:prstGeom prst="rect">
            <a:avLst/>
          </a:prstGeom>
          <a:noFill/>
        </p:spPr>
        <p:txBody>
          <a:bodyPr wrap="square">
            <a:spAutoFit/>
          </a:bodyPr>
          <a:lstStyle/>
          <a:p>
            <a:pPr algn="l">
              <a:lnSpc>
                <a:spcPts val="11079"/>
              </a:lnSpc>
            </a:pPr>
            <a:r>
              <a:rPr lang="en-US" sz="2200">
                <a:solidFill>
                  <a:schemeClr val="bg2"/>
                </a:solidFill>
                <a:latin typeface="Anton"/>
                <a:ea typeface="Anton"/>
                <a:cs typeface="Anton"/>
                <a:sym typeface="Anton"/>
              </a:rPr>
              <a:t>Đổi biến y từ price thành price/sqft</a:t>
            </a:r>
          </a:p>
        </p:txBody>
      </p:sp>
      <p:sp>
        <p:nvSpPr>
          <p:cNvPr id="12" name="TextBox 11">
            <a:extLst>
              <a:ext uri="{FF2B5EF4-FFF2-40B4-BE49-F238E27FC236}">
                <a16:creationId xmlns:a16="http://schemas.microsoft.com/office/drawing/2014/main" id="{E13A5808-D4AE-35EA-D3CD-265091AF628A}"/>
              </a:ext>
            </a:extLst>
          </p:cNvPr>
          <p:cNvSpPr txBox="1"/>
          <p:nvPr/>
        </p:nvSpPr>
        <p:spPr>
          <a:xfrm>
            <a:off x="10367918" y="1131771"/>
            <a:ext cx="9572016" cy="1233928"/>
          </a:xfrm>
          <a:prstGeom prst="rect">
            <a:avLst/>
          </a:prstGeom>
          <a:noFill/>
        </p:spPr>
        <p:txBody>
          <a:bodyPr wrap="square">
            <a:spAutoFit/>
          </a:bodyPr>
          <a:lstStyle/>
          <a:p>
            <a:pPr algn="l">
              <a:lnSpc>
                <a:spcPts val="11079"/>
              </a:lnSpc>
            </a:pPr>
            <a:r>
              <a:rPr lang="en-US" sz="2200">
                <a:solidFill>
                  <a:schemeClr val="bg2"/>
                </a:solidFill>
                <a:latin typeface="Anton"/>
                <a:ea typeface="Anton"/>
                <a:cs typeface="Anton"/>
                <a:sym typeface="Anton"/>
              </a:rPr>
              <a:t>Xóa biến bedrooms, sqft_above</a:t>
            </a:r>
          </a:p>
        </p:txBody>
      </p:sp>
      <p:sp>
        <p:nvSpPr>
          <p:cNvPr id="14" name="TextBox 13">
            <a:extLst>
              <a:ext uri="{FF2B5EF4-FFF2-40B4-BE49-F238E27FC236}">
                <a16:creationId xmlns:a16="http://schemas.microsoft.com/office/drawing/2014/main" id="{4DA08E96-44F4-AB82-2F2C-F4DF5FA45EE3}"/>
              </a:ext>
            </a:extLst>
          </p:cNvPr>
          <p:cNvSpPr txBox="1"/>
          <p:nvPr/>
        </p:nvSpPr>
        <p:spPr>
          <a:xfrm>
            <a:off x="10350084" y="1625890"/>
            <a:ext cx="9572016" cy="1233928"/>
          </a:xfrm>
          <a:prstGeom prst="rect">
            <a:avLst/>
          </a:prstGeom>
          <a:noFill/>
        </p:spPr>
        <p:txBody>
          <a:bodyPr wrap="square">
            <a:spAutoFit/>
          </a:bodyPr>
          <a:lstStyle/>
          <a:p>
            <a:pPr algn="l">
              <a:lnSpc>
                <a:spcPts val="11079"/>
              </a:lnSpc>
            </a:pPr>
            <a:r>
              <a:rPr lang="en-US" sz="2200">
                <a:solidFill>
                  <a:schemeClr val="bg2"/>
                </a:solidFill>
                <a:latin typeface="Anton"/>
                <a:ea typeface="Anton"/>
                <a:cs typeface="Anton"/>
                <a:sym typeface="Anton"/>
              </a:rPr>
              <a:t>Tạo biến mới, lấy sqft_above/bedrooms</a:t>
            </a:r>
          </a:p>
        </p:txBody>
      </p:sp>
      <p:pic>
        <p:nvPicPr>
          <p:cNvPr id="16" name="Picture 15">
            <a:extLst>
              <a:ext uri="{FF2B5EF4-FFF2-40B4-BE49-F238E27FC236}">
                <a16:creationId xmlns:a16="http://schemas.microsoft.com/office/drawing/2014/main" id="{8D10D7A0-703D-73D8-C9ED-4820C09D1A15}"/>
              </a:ext>
            </a:extLst>
          </p:cNvPr>
          <p:cNvPicPr>
            <a:picLocks noChangeAspect="1"/>
          </p:cNvPicPr>
          <p:nvPr/>
        </p:nvPicPr>
        <p:blipFill>
          <a:blip r:embed="rId4"/>
          <a:stretch>
            <a:fillRect/>
          </a:stretch>
        </p:blipFill>
        <p:spPr>
          <a:xfrm>
            <a:off x="1618202" y="3128735"/>
            <a:ext cx="6992398" cy="6471842"/>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891A03B2-8B33-4BFB-F2F0-8D8F52B4A370}"/>
                  </a:ext>
                </a:extLst>
              </p14:cNvPr>
              <p14:cNvContentPartPr/>
              <p14:nvPr/>
            </p14:nvContentPartPr>
            <p14:xfrm>
              <a:off x="7761490" y="3771900"/>
              <a:ext cx="457920" cy="720"/>
            </p14:xfrm>
          </p:contentPart>
        </mc:Choice>
        <mc:Fallback xmlns="">
          <p:pic>
            <p:nvPicPr>
              <p:cNvPr id="23" name="Ink 22">
                <a:extLst>
                  <a:ext uri="{FF2B5EF4-FFF2-40B4-BE49-F238E27FC236}">
                    <a16:creationId xmlns:a16="http://schemas.microsoft.com/office/drawing/2014/main" id="{891A03B2-8B33-4BFB-F2F0-8D8F52B4A370}"/>
                  </a:ext>
                </a:extLst>
              </p:cNvPr>
              <p:cNvPicPr/>
              <p:nvPr/>
            </p:nvPicPr>
            <p:blipFill>
              <a:blip r:embed="rId6"/>
              <a:stretch>
                <a:fillRect/>
              </a:stretch>
            </p:blipFill>
            <p:spPr>
              <a:xfrm>
                <a:off x="7752490" y="3753900"/>
                <a:ext cx="475560" cy="36000"/>
              </a:xfrm>
              <a:prstGeom prst="rect">
                <a:avLst/>
              </a:prstGeom>
            </p:spPr>
          </p:pic>
        </mc:Fallback>
      </mc:AlternateContent>
    </p:spTree>
    <p:extLst>
      <p:ext uri="{BB962C8B-B14F-4D97-AF65-F5344CB8AC3E}">
        <p14:creationId xmlns:p14="http://schemas.microsoft.com/office/powerpoint/2010/main" val="4184463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7F3F88DA-1095-6C3A-B914-178E90F2FE46}"/>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45A406B5-6C8D-40A0-52AD-4CB080AB8FF8}"/>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7" name="Group 10">
            <a:extLst>
              <a:ext uri="{FF2B5EF4-FFF2-40B4-BE49-F238E27FC236}">
                <a16:creationId xmlns:a16="http://schemas.microsoft.com/office/drawing/2014/main" id="{D3F9773A-2C90-9E6B-1F59-C29105D881BE}"/>
              </a:ext>
            </a:extLst>
          </p:cNvPr>
          <p:cNvGrpSpPr/>
          <p:nvPr/>
        </p:nvGrpSpPr>
        <p:grpSpPr>
          <a:xfrm>
            <a:off x="-168731" y="0"/>
            <a:ext cx="18456731" cy="11484540"/>
            <a:chOff x="-231754" y="-13882"/>
            <a:chExt cx="1135269" cy="2723215"/>
          </a:xfrm>
        </p:grpSpPr>
        <p:sp>
          <p:nvSpPr>
            <p:cNvPr id="8" name="Freeform 11">
              <a:extLst>
                <a:ext uri="{FF2B5EF4-FFF2-40B4-BE49-F238E27FC236}">
                  <a16:creationId xmlns:a16="http://schemas.microsoft.com/office/drawing/2014/main" id="{79A7255D-7968-505F-5D61-65E8E05D0B9D}"/>
                </a:ext>
              </a:extLst>
            </p:cNvPr>
            <p:cNvSpPr/>
            <p:nvPr/>
          </p:nvSpPr>
          <p:spPr>
            <a:xfrm>
              <a:off x="-231754" y="-13882"/>
              <a:ext cx="113526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CDA0D1C3-358B-A066-FC4C-10599356D8D3}"/>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19" name="TextBox 18">
            <a:extLst>
              <a:ext uri="{FF2B5EF4-FFF2-40B4-BE49-F238E27FC236}">
                <a16:creationId xmlns:a16="http://schemas.microsoft.com/office/drawing/2014/main" id="{8273EAD3-CAAD-D7C6-7886-02C7C85DE4AB}"/>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20" name="TextBox 13">
            <a:extLst>
              <a:ext uri="{FF2B5EF4-FFF2-40B4-BE49-F238E27FC236}">
                <a16:creationId xmlns:a16="http://schemas.microsoft.com/office/drawing/2014/main" id="{12E557C0-5DF4-5BB1-9D4D-F0BE796A0231}"/>
              </a:ext>
            </a:extLst>
          </p:cNvPr>
          <p:cNvSpPr txBox="1"/>
          <p:nvPr/>
        </p:nvSpPr>
        <p:spPr>
          <a:xfrm>
            <a:off x="14243047" y="179023"/>
            <a:ext cx="3225757" cy="1235788"/>
          </a:xfrm>
          <a:prstGeom prst="rect">
            <a:avLst/>
          </a:prstGeom>
        </p:spPr>
        <p:txBody>
          <a:bodyPr wrap="square" lIns="0" tIns="0" rIns="0" bIns="0" rtlCol="0" anchor="t">
            <a:spAutoFit/>
          </a:bodyPr>
          <a:lstStyle/>
          <a:p>
            <a:pPr algn="l">
              <a:lnSpc>
                <a:spcPts val="11079"/>
              </a:lnSpc>
            </a:pPr>
            <a:r>
              <a:rPr lang="en-US" sz="4800">
                <a:solidFill>
                  <a:schemeClr val="bg2"/>
                </a:solidFill>
                <a:latin typeface="Anton"/>
                <a:ea typeface="Anton"/>
                <a:cs typeface="Anton"/>
                <a:sym typeface="Anton"/>
              </a:rPr>
              <a:t>Max-Min</a:t>
            </a:r>
          </a:p>
        </p:txBody>
      </p:sp>
      <p:sp>
        <p:nvSpPr>
          <p:cNvPr id="21" name="TextBox 13">
            <a:extLst>
              <a:ext uri="{FF2B5EF4-FFF2-40B4-BE49-F238E27FC236}">
                <a16:creationId xmlns:a16="http://schemas.microsoft.com/office/drawing/2014/main" id="{BA41F828-DC93-4B9A-F12B-42E17E4F6A85}"/>
              </a:ext>
            </a:extLst>
          </p:cNvPr>
          <p:cNvSpPr txBox="1"/>
          <p:nvPr/>
        </p:nvSpPr>
        <p:spPr>
          <a:xfrm>
            <a:off x="457892" y="217455"/>
            <a:ext cx="5885401" cy="1229054"/>
          </a:xfrm>
          <a:prstGeom prst="rect">
            <a:avLst/>
          </a:prstGeom>
        </p:spPr>
        <p:txBody>
          <a:bodyPr wrap="square" lIns="0" tIns="0" rIns="0" bIns="0" rtlCol="0" anchor="t">
            <a:spAutoFit/>
          </a:bodyPr>
          <a:lstStyle/>
          <a:p>
            <a:pPr algn="l">
              <a:lnSpc>
                <a:spcPts val="11079"/>
              </a:lnSpc>
            </a:pPr>
            <a:r>
              <a:rPr lang="en-US" sz="4800">
                <a:solidFill>
                  <a:schemeClr val="bg2"/>
                </a:solidFill>
                <a:latin typeface="Anton"/>
                <a:ea typeface="Anton"/>
                <a:cs typeface="Anton"/>
                <a:sym typeface="Anton"/>
              </a:rPr>
              <a:t>Gộp sqft vs bedrooms</a:t>
            </a:r>
          </a:p>
        </p:txBody>
      </p:sp>
      <p:pic>
        <p:nvPicPr>
          <p:cNvPr id="6" name="Picture 5">
            <a:extLst>
              <a:ext uri="{FF2B5EF4-FFF2-40B4-BE49-F238E27FC236}">
                <a16:creationId xmlns:a16="http://schemas.microsoft.com/office/drawing/2014/main" id="{527DF723-696A-3DFA-AF2A-09D5DFE54F85}"/>
              </a:ext>
            </a:extLst>
          </p:cNvPr>
          <p:cNvPicPr>
            <a:picLocks noChangeAspect="1"/>
          </p:cNvPicPr>
          <p:nvPr/>
        </p:nvPicPr>
        <p:blipFill>
          <a:blip r:embed="rId3"/>
          <a:stretch>
            <a:fillRect/>
          </a:stretch>
        </p:blipFill>
        <p:spPr>
          <a:xfrm>
            <a:off x="-229" y="1830697"/>
            <a:ext cx="6248629" cy="6502774"/>
          </a:xfrm>
          <a:prstGeom prst="rect">
            <a:avLst/>
          </a:prstGeom>
        </p:spPr>
      </p:pic>
      <p:sp>
        <p:nvSpPr>
          <p:cNvPr id="14" name="TextBox 13">
            <a:extLst>
              <a:ext uri="{FF2B5EF4-FFF2-40B4-BE49-F238E27FC236}">
                <a16:creationId xmlns:a16="http://schemas.microsoft.com/office/drawing/2014/main" id="{C4DE1885-71FF-D9C5-CBEB-A880E52F4286}"/>
              </a:ext>
            </a:extLst>
          </p:cNvPr>
          <p:cNvSpPr txBox="1"/>
          <p:nvPr/>
        </p:nvSpPr>
        <p:spPr>
          <a:xfrm>
            <a:off x="1341051" y="8652347"/>
            <a:ext cx="3886200" cy="1015663"/>
          </a:xfrm>
          <a:prstGeom prst="rect">
            <a:avLst/>
          </a:prstGeom>
          <a:noFill/>
        </p:spPr>
        <p:txBody>
          <a:bodyPr wrap="square" rtlCol="0">
            <a:spAutoFit/>
          </a:bodyPr>
          <a:lstStyle/>
          <a:p>
            <a:r>
              <a:rPr lang="en-US" sz="3000" b="1">
                <a:solidFill>
                  <a:schemeClr val="bg2"/>
                </a:solidFill>
                <a:latin typeface="Times New Roman" panose="02020603050405020304" pitchFamily="18" charset="0"/>
                <a:cs typeface="Times New Roman" panose="02020603050405020304" pitchFamily="18" charset="0"/>
              </a:rPr>
              <a:t>R-squared: 70.2%</a:t>
            </a:r>
          </a:p>
          <a:p>
            <a:r>
              <a:rPr lang="en-US" sz="3000" b="1">
                <a:solidFill>
                  <a:schemeClr val="bg2"/>
                </a:solidFill>
                <a:latin typeface="Times New Roman" panose="02020603050405020304" pitchFamily="18" charset="0"/>
                <a:cs typeface="Times New Roman" panose="02020603050405020304" pitchFamily="18" charset="0"/>
              </a:rPr>
              <a:t>RMSE:  212 323</a:t>
            </a:r>
          </a:p>
        </p:txBody>
      </p:sp>
      <p:sp>
        <p:nvSpPr>
          <p:cNvPr id="15" name="TextBox 14">
            <a:extLst>
              <a:ext uri="{FF2B5EF4-FFF2-40B4-BE49-F238E27FC236}">
                <a16:creationId xmlns:a16="http://schemas.microsoft.com/office/drawing/2014/main" id="{69443E01-FDBF-5C7B-3067-364F8E7FC919}"/>
              </a:ext>
            </a:extLst>
          </p:cNvPr>
          <p:cNvSpPr txBox="1"/>
          <p:nvPr/>
        </p:nvSpPr>
        <p:spPr>
          <a:xfrm>
            <a:off x="13582604" y="8656580"/>
            <a:ext cx="3886200" cy="1015663"/>
          </a:xfrm>
          <a:prstGeom prst="rect">
            <a:avLst/>
          </a:prstGeom>
          <a:noFill/>
        </p:spPr>
        <p:txBody>
          <a:bodyPr wrap="square" rtlCol="0">
            <a:spAutoFit/>
          </a:bodyPr>
          <a:lstStyle/>
          <a:p>
            <a:r>
              <a:rPr lang="en-US" sz="3000" b="1">
                <a:solidFill>
                  <a:schemeClr val="bg2"/>
                </a:solidFill>
                <a:latin typeface="Times New Roman" panose="02020603050405020304" pitchFamily="18" charset="0"/>
                <a:cs typeface="Times New Roman" panose="02020603050405020304" pitchFamily="18" charset="0"/>
              </a:rPr>
              <a:t>R-squared: </a:t>
            </a:r>
            <a:r>
              <a:rPr lang="vi-VN" sz="3000" b="1">
                <a:solidFill>
                  <a:schemeClr val="bg2"/>
                </a:solidFill>
                <a:latin typeface="Times New Roman" panose="02020603050405020304" pitchFamily="18" charset="0"/>
                <a:cs typeface="Times New Roman" panose="02020603050405020304" pitchFamily="18" charset="0"/>
              </a:rPr>
              <a:t>70.7</a:t>
            </a:r>
            <a:r>
              <a:rPr lang="en-US" sz="3000" b="1">
                <a:solidFill>
                  <a:schemeClr val="bg2"/>
                </a:solidFill>
                <a:latin typeface="Times New Roman" panose="02020603050405020304" pitchFamily="18" charset="0"/>
                <a:cs typeface="Times New Roman" panose="02020603050405020304" pitchFamily="18" charset="0"/>
              </a:rPr>
              <a:t>%</a:t>
            </a:r>
          </a:p>
          <a:p>
            <a:r>
              <a:rPr lang="en-US" sz="3000" b="1">
                <a:solidFill>
                  <a:schemeClr val="bg2"/>
                </a:solidFill>
                <a:latin typeface="Times New Roman" panose="02020603050405020304" pitchFamily="18" charset="0"/>
                <a:cs typeface="Times New Roman" panose="02020603050405020304" pitchFamily="18" charset="0"/>
              </a:rPr>
              <a:t>RMSE:  209 36</a:t>
            </a:r>
            <a:r>
              <a:rPr lang="vi-VN" sz="3000" b="1">
                <a:solidFill>
                  <a:schemeClr val="bg2"/>
                </a:solidFill>
                <a:latin typeface="Times New Roman" panose="02020603050405020304" pitchFamily="18" charset="0"/>
                <a:cs typeface="Times New Roman" panose="02020603050405020304" pitchFamily="18" charset="0"/>
              </a:rPr>
              <a:t>4</a:t>
            </a:r>
            <a:endParaRPr lang="en-US" sz="3000" b="1">
              <a:solidFill>
                <a:schemeClr val="bg2"/>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22648357-4E1F-E8A6-739A-6B16BAB7E3FC}"/>
              </a:ext>
            </a:extLst>
          </p:cNvPr>
          <p:cNvSpPr txBox="1"/>
          <p:nvPr/>
        </p:nvSpPr>
        <p:spPr>
          <a:xfrm>
            <a:off x="8187849" y="179023"/>
            <a:ext cx="2590800" cy="1321387"/>
          </a:xfrm>
          <a:prstGeom prst="rect">
            <a:avLst/>
          </a:prstGeom>
          <a:noFill/>
        </p:spPr>
        <p:txBody>
          <a:bodyPr wrap="square">
            <a:spAutoFit/>
          </a:bodyPr>
          <a:lstStyle/>
          <a:p>
            <a:pPr algn="l">
              <a:lnSpc>
                <a:spcPts val="11079"/>
              </a:lnSpc>
            </a:pPr>
            <a:r>
              <a:rPr lang="en-US" sz="4800">
                <a:solidFill>
                  <a:schemeClr val="bg2"/>
                </a:solidFill>
                <a:latin typeface="Anton"/>
                <a:ea typeface="Anton"/>
                <a:cs typeface="Anton"/>
                <a:sym typeface="Anton"/>
              </a:rPr>
              <a:t>XBOOST</a:t>
            </a:r>
          </a:p>
        </p:txBody>
      </p:sp>
      <p:sp>
        <p:nvSpPr>
          <p:cNvPr id="31" name="TextBox 30">
            <a:extLst>
              <a:ext uri="{FF2B5EF4-FFF2-40B4-BE49-F238E27FC236}">
                <a16:creationId xmlns:a16="http://schemas.microsoft.com/office/drawing/2014/main" id="{BB7232A0-170F-FA4D-8753-85DF304476A3}"/>
              </a:ext>
            </a:extLst>
          </p:cNvPr>
          <p:cNvSpPr txBox="1"/>
          <p:nvPr/>
        </p:nvSpPr>
        <p:spPr>
          <a:xfrm>
            <a:off x="7149638" y="8652347"/>
            <a:ext cx="3980643" cy="1015663"/>
          </a:xfrm>
          <a:prstGeom prst="rect">
            <a:avLst/>
          </a:prstGeom>
          <a:noFill/>
        </p:spPr>
        <p:txBody>
          <a:bodyPr wrap="square">
            <a:spAutoFit/>
          </a:bodyPr>
          <a:lstStyle/>
          <a:p>
            <a:r>
              <a:rPr lang="en-US" sz="3000" b="1">
                <a:solidFill>
                  <a:schemeClr val="bg2"/>
                </a:solidFill>
                <a:latin typeface="Times New Roman" panose="02020603050405020304" pitchFamily="18" charset="0"/>
                <a:cs typeface="Times New Roman" panose="02020603050405020304" pitchFamily="18" charset="0"/>
              </a:rPr>
              <a:t>R-squared: 89.44%</a:t>
            </a:r>
          </a:p>
          <a:p>
            <a:r>
              <a:rPr lang="en-US" sz="3000" b="1">
                <a:solidFill>
                  <a:schemeClr val="bg2"/>
                </a:solidFill>
                <a:latin typeface="Times New Roman" panose="02020603050405020304" pitchFamily="18" charset="0"/>
                <a:cs typeface="Times New Roman" panose="02020603050405020304" pitchFamily="18" charset="0"/>
              </a:rPr>
              <a:t>RMSE:  123 823</a:t>
            </a:r>
          </a:p>
        </p:txBody>
      </p:sp>
      <p:pic>
        <p:nvPicPr>
          <p:cNvPr id="2" name="Picture 1">
            <a:extLst>
              <a:ext uri="{FF2B5EF4-FFF2-40B4-BE49-F238E27FC236}">
                <a16:creationId xmlns:a16="http://schemas.microsoft.com/office/drawing/2014/main" id="{6DBB93D5-AAB2-4FED-885E-4DFA1067793F}"/>
              </a:ext>
            </a:extLst>
          </p:cNvPr>
          <p:cNvPicPr>
            <a:picLocks noChangeAspect="1"/>
          </p:cNvPicPr>
          <p:nvPr/>
        </p:nvPicPr>
        <p:blipFill>
          <a:blip r:embed="rId4"/>
          <a:stretch>
            <a:fillRect/>
          </a:stretch>
        </p:blipFill>
        <p:spPr>
          <a:xfrm>
            <a:off x="12192000" y="1830697"/>
            <a:ext cx="6096000" cy="6496158"/>
          </a:xfrm>
          <a:prstGeom prst="rect">
            <a:avLst/>
          </a:prstGeom>
        </p:spPr>
      </p:pic>
      <p:pic>
        <p:nvPicPr>
          <p:cNvPr id="5" name="Picture 4">
            <a:extLst>
              <a:ext uri="{FF2B5EF4-FFF2-40B4-BE49-F238E27FC236}">
                <a16:creationId xmlns:a16="http://schemas.microsoft.com/office/drawing/2014/main" id="{8F9468E3-9B6B-5E3B-1670-A6A261A2F2D7}"/>
              </a:ext>
            </a:extLst>
          </p:cNvPr>
          <p:cNvPicPr>
            <a:picLocks noChangeAspect="1"/>
          </p:cNvPicPr>
          <p:nvPr/>
        </p:nvPicPr>
        <p:blipFill>
          <a:blip r:embed="rId5"/>
          <a:stretch>
            <a:fillRect/>
          </a:stretch>
        </p:blipFill>
        <p:spPr>
          <a:xfrm>
            <a:off x="6165224" y="1830696"/>
            <a:ext cx="6026776" cy="6521149"/>
          </a:xfrm>
          <a:prstGeom prst="rect">
            <a:avLst/>
          </a:prstGeom>
          <a:solidFill>
            <a:srgbClr val="FFFFFF">
              <a:shade val="85000"/>
            </a:srgbClr>
          </a:solidFill>
          <a:ln w="88900" cap="sq">
            <a:solidFill>
              <a:schemeClr val="accent2"/>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00954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B2C3C5FA-24DF-2A36-F06F-23C16C4C3E46}"/>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36022EE-7813-F487-7CE2-FF11AF81876D}"/>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19" name="TextBox 18">
            <a:extLst>
              <a:ext uri="{FF2B5EF4-FFF2-40B4-BE49-F238E27FC236}">
                <a16:creationId xmlns:a16="http://schemas.microsoft.com/office/drawing/2014/main" id="{2923D5BB-02A6-CCE5-9A7B-7791FE047F1D}"/>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4" name="TextBox 3">
            <a:extLst>
              <a:ext uri="{FF2B5EF4-FFF2-40B4-BE49-F238E27FC236}">
                <a16:creationId xmlns:a16="http://schemas.microsoft.com/office/drawing/2014/main" id="{E2DDBFB7-AE84-5F91-3608-76B150DF7809}"/>
              </a:ext>
            </a:extLst>
          </p:cNvPr>
          <p:cNvSpPr txBox="1"/>
          <p:nvPr/>
        </p:nvSpPr>
        <p:spPr>
          <a:xfrm>
            <a:off x="1395944" y="2912611"/>
            <a:ext cx="7586133" cy="2785378"/>
          </a:xfrm>
          <a:prstGeom prst="rect">
            <a:avLst/>
          </a:prstGeom>
          <a:noFill/>
        </p:spPr>
        <p:txBody>
          <a:bodyPr wrap="square">
            <a:spAutoFit/>
          </a:bodyPr>
          <a:lstStyle/>
          <a:p>
            <a:pPr>
              <a:buNone/>
            </a:pPr>
            <a:r>
              <a:rPr lang="vi-VN" sz="2500" b="1">
                <a:solidFill>
                  <a:schemeClr val="tx2">
                    <a:lumMod val="50000"/>
                  </a:schemeClr>
                </a:solidFill>
                <a:latin typeface="Times New Roman" panose="02020603050405020304" pitchFamily="18" charset="0"/>
                <a:cs typeface="Times New Roman" panose="02020603050405020304" pitchFamily="18" charset="0"/>
              </a:rPr>
              <a:t>Đánh giá RMSE (</a:t>
            </a:r>
            <a:r>
              <a:rPr lang="en-US" sz="2500" b="1">
                <a:solidFill>
                  <a:schemeClr val="tx2">
                    <a:lumMod val="50000"/>
                  </a:schemeClr>
                </a:solidFill>
                <a:latin typeface="Times New Roman" panose="02020603050405020304" pitchFamily="18" charset="0"/>
                <a:cs typeface="Times New Roman" panose="02020603050405020304" pitchFamily="18" charset="0"/>
              </a:rPr>
              <a:t>123,823 USD</a:t>
            </a:r>
            <a:r>
              <a:rPr lang="vi-VN" sz="2500" b="1">
                <a:solidFill>
                  <a:schemeClr val="tx2">
                    <a:lumMod val="50000"/>
                  </a:schemeClr>
                </a:solidFill>
                <a:latin typeface="Times New Roman" panose="02020603050405020304" pitchFamily="18" charset="0"/>
                <a:cs typeface="Times New Roman" panose="02020603050405020304" pitchFamily="18" charset="0"/>
              </a:rPr>
              <a:t>)</a:t>
            </a:r>
            <a:endParaRPr lang="vi-VN" sz="2500">
              <a:solidFill>
                <a:schemeClr val="tx2">
                  <a:lumMod val="50000"/>
                </a:schemeClr>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2500" b="1">
                <a:solidFill>
                  <a:schemeClr val="tx2">
                    <a:lumMod val="50000"/>
                  </a:schemeClr>
                </a:solidFill>
                <a:latin typeface="Times New Roman" panose="02020603050405020304" pitchFamily="18" charset="0"/>
                <a:cs typeface="Times New Roman" panose="02020603050405020304" pitchFamily="18" charset="0"/>
              </a:rPr>
              <a:t>So với giá trung bình (535 561 USD):</a:t>
            </a:r>
            <a:r>
              <a:rPr lang="vi-VN" sz="2500">
                <a:solidFill>
                  <a:schemeClr val="tx2">
                    <a:lumMod val="50000"/>
                  </a:schemeClr>
                </a:solidFill>
                <a:latin typeface="Times New Roman" panose="02020603050405020304" pitchFamily="18" charset="0"/>
                <a:cs typeface="Times New Roman" panose="02020603050405020304" pitchFamily="18" charset="0"/>
              </a:rPr>
              <a:t> ~</a:t>
            </a:r>
            <a:r>
              <a:rPr lang="en-US" sz="2500">
                <a:solidFill>
                  <a:schemeClr val="tx2">
                    <a:lumMod val="50000"/>
                  </a:schemeClr>
                </a:solidFill>
                <a:latin typeface="Times New Roman" panose="02020603050405020304" pitchFamily="18" charset="0"/>
                <a:cs typeface="Times New Roman" panose="02020603050405020304" pitchFamily="18" charset="0"/>
              </a:rPr>
              <a:t>23</a:t>
            </a:r>
            <a:r>
              <a:rPr lang="vi-VN" sz="2500">
                <a:solidFill>
                  <a:schemeClr val="tx2">
                    <a:lumMod val="50000"/>
                  </a:schemeClr>
                </a:solidFill>
                <a:latin typeface="Times New Roman" panose="02020603050405020304" pitchFamily="18" charset="0"/>
                <a:cs typeface="Times New Roman" panose="02020603050405020304" pitchFamily="18" charset="0"/>
              </a:rPr>
              <a:t>% → sai số tương đối </a:t>
            </a:r>
            <a:r>
              <a:rPr lang="en-US" sz="2500">
                <a:solidFill>
                  <a:schemeClr val="tx2">
                    <a:lumMod val="50000"/>
                  </a:schemeClr>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vi-VN" sz="2500" b="1">
                <a:solidFill>
                  <a:schemeClr val="tx2">
                    <a:lumMod val="50000"/>
                  </a:schemeClr>
                </a:solidFill>
                <a:latin typeface="Times New Roman" panose="02020603050405020304" pitchFamily="18" charset="0"/>
                <a:cs typeface="Times New Roman" panose="02020603050405020304" pitchFamily="18" charset="0"/>
              </a:rPr>
              <a:t>So với độ lệch chuẩn (358 902 USD):</a:t>
            </a:r>
            <a:r>
              <a:rPr lang="vi-VN" sz="2500">
                <a:solidFill>
                  <a:schemeClr val="tx2">
                    <a:lumMod val="50000"/>
                  </a:schemeClr>
                </a:solidFill>
                <a:latin typeface="Times New Roman" panose="02020603050405020304" pitchFamily="18" charset="0"/>
                <a:cs typeface="Times New Roman" panose="02020603050405020304" pitchFamily="18" charset="0"/>
              </a:rPr>
              <a:t> ~</a:t>
            </a:r>
            <a:r>
              <a:rPr lang="en-US" sz="2500">
                <a:solidFill>
                  <a:schemeClr val="tx2">
                    <a:lumMod val="50000"/>
                  </a:schemeClr>
                </a:solidFill>
                <a:latin typeface="Times New Roman" panose="02020603050405020304" pitchFamily="18" charset="0"/>
                <a:cs typeface="Times New Roman" panose="02020603050405020304" pitchFamily="18" charset="0"/>
              </a:rPr>
              <a:t>34.5</a:t>
            </a:r>
            <a:r>
              <a:rPr lang="vi-VN" sz="2500">
                <a:solidFill>
                  <a:schemeClr val="tx2">
                    <a:lumMod val="50000"/>
                  </a:schemeClr>
                </a:solidFill>
                <a:latin typeface="Times New Roman" panose="02020603050405020304" pitchFamily="18" charset="0"/>
                <a:cs typeface="Times New Roman" panose="02020603050405020304" pitchFamily="18" charset="0"/>
              </a:rPr>
              <a:t>% </a:t>
            </a:r>
            <a:r>
              <a:rPr lang="el-GR" sz="2500">
                <a:solidFill>
                  <a:schemeClr val="tx2">
                    <a:lumMod val="50000"/>
                  </a:schemeClr>
                </a:solidFill>
                <a:latin typeface="Times New Roman" panose="02020603050405020304" pitchFamily="18" charset="0"/>
                <a:cs typeface="Times New Roman" panose="02020603050405020304" pitchFamily="18" charset="0"/>
              </a:rPr>
              <a:t>σ → </a:t>
            </a:r>
            <a:r>
              <a:rPr lang="vi-VN" sz="2500">
                <a:solidFill>
                  <a:schemeClr val="tx2">
                    <a:lumMod val="50000"/>
                  </a:schemeClr>
                </a:solidFill>
                <a:latin typeface="Times New Roman" panose="02020603050405020304" pitchFamily="18" charset="0"/>
                <a:cs typeface="Times New Roman" panose="02020603050405020304" pitchFamily="18" charset="0"/>
              </a:rPr>
              <a:t>sai số đáng kể so với biến động điển hình</a:t>
            </a:r>
          </a:p>
          <a:p>
            <a:pPr>
              <a:buFont typeface="Arial" panose="020B0604020202020204" pitchFamily="34" charset="0"/>
              <a:buChar char="•"/>
            </a:pPr>
            <a:r>
              <a:rPr lang="vi-VN" sz="2500" b="1">
                <a:solidFill>
                  <a:schemeClr val="tx2">
                    <a:lumMod val="50000"/>
                  </a:schemeClr>
                </a:solidFill>
                <a:latin typeface="Times New Roman" panose="02020603050405020304" pitchFamily="18" charset="0"/>
                <a:cs typeface="Times New Roman" panose="02020603050405020304" pitchFamily="18" charset="0"/>
              </a:rPr>
              <a:t>So với khoảng giá (81 000–7 700 000 USD):</a:t>
            </a:r>
            <a:r>
              <a:rPr lang="vi-VN" sz="2500">
                <a:solidFill>
                  <a:schemeClr val="tx2">
                    <a:lumMod val="50000"/>
                  </a:schemeClr>
                </a:solidFill>
                <a:latin typeface="Times New Roman" panose="02020603050405020304" pitchFamily="18" charset="0"/>
                <a:cs typeface="Times New Roman" panose="02020603050405020304" pitchFamily="18" charset="0"/>
              </a:rPr>
              <a:t> ~</a:t>
            </a:r>
            <a:r>
              <a:rPr lang="en-US" sz="2500">
                <a:solidFill>
                  <a:schemeClr val="tx2">
                    <a:lumMod val="50000"/>
                  </a:schemeClr>
                </a:solidFill>
                <a:latin typeface="Times New Roman" panose="02020603050405020304" pitchFamily="18" charset="0"/>
                <a:cs typeface="Times New Roman" panose="02020603050405020304" pitchFamily="18" charset="0"/>
              </a:rPr>
              <a:t>1.6</a:t>
            </a:r>
            <a:r>
              <a:rPr lang="vi-VN" sz="2500">
                <a:solidFill>
                  <a:schemeClr val="tx2">
                    <a:lumMod val="50000"/>
                  </a:schemeClr>
                </a:solidFill>
                <a:latin typeface="Times New Roman" panose="02020603050405020304" pitchFamily="18" charset="0"/>
                <a:cs typeface="Times New Roman" panose="02020603050405020304" pitchFamily="18" charset="0"/>
              </a:rPr>
              <a:t>% biên độ → sai số nhỏ trên quy mô</a:t>
            </a:r>
            <a:r>
              <a:rPr lang="en-US" sz="2500">
                <a:solidFill>
                  <a:schemeClr val="tx2">
                    <a:lumMod val="50000"/>
                  </a:schemeClr>
                </a:solidFill>
                <a:latin typeface="Times New Roman" panose="02020603050405020304" pitchFamily="18" charset="0"/>
                <a:cs typeface="Times New Roman" panose="02020603050405020304" pitchFamily="18" charset="0"/>
              </a:rPr>
              <a:t> tập dữ liệu</a:t>
            </a:r>
            <a:endParaRPr lang="vi-VN" sz="2500">
              <a:solidFill>
                <a:schemeClr val="tx2">
                  <a:lumMod val="50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4DB0536-EA31-93E0-A848-A3606A7B0FC6}"/>
              </a:ext>
            </a:extLst>
          </p:cNvPr>
          <p:cNvSpPr txBox="1"/>
          <p:nvPr/>
        </p:nvSpPr>
        <p:spPr>
          <a:xfrm>
            <a:off x="1395944" y="6617306"/>
            <a:ext cx="7780867" cy="1631216"/>
          </a:xfrm>
          <a:prstGeom prst="rect">
            <a:avLst/>
          </a:prstGeom>
          <a:noFill/>
        </p:spPr>
        <p:txBody>
          <a:bodyPr wrap="square">
            <a:spAutoFit/>
          </a:bodyPr>
          <a:lstStyle/>
          <a:p>
            <a:r>
              <a:rPr lang="en-US" sz="2500" b="1">
                <a:solidFill>
                  <a:schemeClr val="tx2">
                    <a:lumMod val="50000"/>
                  </a:schemeClr>
                </a:solidFill>
                <a:latin typeface="Times New Roman" panose="02020603050405020304" pitchFamily="18" charset="0"/>
                <a:cs typeface="Times New Roman" panose="02020603050405020304" pitchFamily="18" charset="0"/>
              </a:rPr>
              <a:t>Kết luận: </a:t>
            </a:r>
            <a:r>
              <a:rPr lang="en-US" sz="2500">
                <a:solidFill>
                  <a:schemeClr val="tx2">
                    <a:lumMod val="50000"/>
                  </a:schemeClr>
                </a:solidFill>
                <a:latin typeface="Times New Roman" panose="02020603050405020304" pitchFamily="18" charset="0"/>
                <a:cs typeface="Times New Roman" panose="02020603050405020304" pitchFamily="18" charset="0"/>
              </a:rPr>
              <a:t>RMSE tuy cao nhưng vẫn chấp nhận được dựa trên tập dữ liệu và đặc thù ngành, </a:t>
            </a:r>
            <a:r>
              <a:rPr lang="vi-VN" sz="2500">
                <a:solidFill>
                  <a:schemeClr val="tx2">
                    <a:lumMod val="50000"/>
                  </a:schemeClr>
                </a:solidFill>
                <a:latin typeface="Times New Roman" panose="02020603050405020304" pitchFamily="18" charset="0"/>
                <a:cs typeface="Times New Roman" panose="02020603050405020304" pitchFamily="18" charset="0"/>
              </a:rPr>
              <a:t>mô hình</a:t>
            </a:r>
            <a:r>
              <a:rPr lang="en-US" sz="2500">
                <a:solidFill>
                  <a:schemeClr val="tx2">
                    <a:lumMod val="50000"/>
                  </a:schemeClr>
                </a:solidFill>
                <a:latin typeface="Times New Roman" panose="02020603050405020304" pitchFamily="18" charset="0"/>
                <a:cs typeface="Times New Roman" panose="02020603050405020304" pitchFamily="18" charset="0"/>
              </a:rPr>
              <a:t> sẽ phù hợp</a:t>
            </a:r>
            <a:r>
              <a:rPr lang="vi-VN" sz="2500">
                <a:solidFill>
                  <a:schemeClr val="tx2">
                    <a:lumMod val="50000"/>
                  </a:schemeClr>
                </a:solidFill>
                <a:latin typeface="Times New Roman" panose="02020603050405020304" pitchFamily="18" charset="0"/>
                <a:cs typeface="Times New Roman" panose="02020603050405020304" pitchFamily="18" charset="0"/>
              </a:rPr>
              <a:t> dùng để </a:t>
            </a:r>
            <a:r>
              <a:rPr lang="en-US" sz="2500">
                <a:solidFill>
                  <a:schemeClr val="tx2">
                    <a:lumMod val="50000"/>
                  </a:schemeClr>
                </a:solidFill>
                <a:latin typeface="Times New Roman" panose="02020603050405020304" pitchFamily="18" charset="0"/>
                <a:cs typeface="Times New Roman" panose="02020603050405020304" pitchFamily="18" charset="0"/>
              </a:rPr>
              <a:t>định</a:t>
            </a:r>
            <a:r>
              <a:rPr lang="vi-VN" sz="2500">
                <a:solidFill>
                  <a:schemeClr val="tx2">
                    <a:lumMod val="50000"/>
                  </a:schemeClr>
                </a:solidFill>
                <a:latin typeface="Times New Roman" panose="02020603050405020304" pitchFamily="18" charset="0"/>
                <a:cs typeface="Times New Roman" panose="02020603050405020304" pitchFamily="18" charset="0"/>
              </a:rPr>
              <a:t> giá </a:t>
            </a:r>
            <a:r>
              <a:rPr lang="en-US" sz="2500">
                <a:solidFill>
                  <a:schemeClr val="tx2">
                    <a:lumMod val="50000"/>
                  </a:schemeClr>
                </a:solidFill>
                <a:latin typeface="Times New Roman" panose="02020603050405020304" pitchFamily="18" charset="0"/>
                <a:cs typeface="Times New Roman" panose="02020603050405020304" pitchFamily="18" charset="0"/>
              </a:rPr>
              <a:t>tương đối và xu hướng. Để chính xác hơn cần dữ liệu theo phân khúc.</a:t>
            </a:r>
          </a:p>
        </p:txBody>
      </p:sp>
      <p:grpSp>
        <p:nvGrpSpPr>
          <p:cNvPr id="3" name="Group 10">
            <a:extLst>
              <a:ext uri="{FF2B5EF4-FFF2-40B4-BE49-F238E27FC236}">
                <a16:creationId xmlns:a16="http://schemas.microsoft.com/office/drawing/2014/main" id="{5646292F-61F1-A89E-64A6-B78E252E63CD}"/>
              </a:ext>
            </a:extLst>
          </p:cNvPr>
          <p:cNvGrpSpPr/>
          <p:nvPr/>
        </p:nvGrpSpPr>
        <p:grpSpPr>
          <a:xfrm>
            <a:off x="-228600" y="-1"/>
            <a:ext cx="18516601" cy="1370047"/>
            <a:chOff x="0" y="0"/>
            <a:chExt cx="903515" cy="2709333"/>
          </a:xfrm>
        </p:grpSpPr>
        <p:sp>
          <p:nvSpPr>
            <p:cNvPr id="5" name="Freeform 11">
              <a:extLst>
                <a:ext uri="{FF2B5EF4-FFF2-40B4-BE49-F238E27FC236}">
                  <a16:creationId xmlns:a16="http://schemas.microsoft.com/office/drawing/2014/main" id="{9A196E49-DA8A-910E-04EE-9A3D15EBD4E5}"/>
                </a:ext>
              </a:extLst>
            </p:cNvPr>
            <p:cNvSpPr/>
            <p:nvPr/>
          </p:nvSpPr>
          <p:spPr>
            <a:xfrm>
              <a:off x="0" y="0"/>
              <a:ext cx="903515"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6" name="TextBox 12">
              <a:extLst>
                <a:ext uri="{FF2B5EF4-FFF2-40B4-BE49-F238E27FC236}">
                  <a16:creationId xmlns:a16="http://schemas.microsoft.com/office/drawing/2014/main" id="{B30BB93B-C226-C856-4F43-61173C1C49A7}"/>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7" name="TextBox 13">
            <a:extLst>
              <a:ext uri="{FF2B5EF4-FFF2-40B4-BE49-F238E27FC236}">
                <a16:creationId xmlns:a16="http://schemas.microsoft.com/office/drawing/2014/main" id="{A0F3D81D-5F0D-7AE3-CFFB-F72E6D0FC7ED}"/>
              </a:ext>
            </a:extLst>
          </p:cNvPr>
          <p:cNvSpPr txBox="1"/>
          <p:nvPr/>
        </p:nvSpPr>
        <p:spPr>
          <a:xfrm>
            <a:off x="5189011" y="-11303"/>
            <a:ext cx="11179275" cy="1296381"/>
          </a:xfrm>
          <a:prstGeom prst="rect">
            <a:avLst/>
          </a:prstGeom>
        </p:spPr>
        <p:txBody>
          <a:bodyPr wrap="square" lIns="0" tIns="0" rIns="0" bIns="0" rtlCol="0" anchor="t">
            <a:spAutoFit/>
          </a:bodyPr>
          <a:lstStyle/>
          <a:p>
            <a:pPr algn="l">
              <a:lnSpc>
                <a:spcPts val="11079"/>
              </a:lnSpc>
            </a:pPr>
            <a:r>
              <a:rPr lang="en-US" sz="6800">
                <a:solidFill>
                  <a:schemeClr val="bg1"/>
                </a:solidFill>
                <a:latin typeface="Anton"/>
                <a:ea typeface="Anton"/>
                <a:cs typeface="Anton"/>
                <a:sym typeface="Anton"/>
              </a:rPr>
              <a:t>Evaluating the model</a:t>
            </a:r>
          </a:p>
        </p:txBody>
      </p:sp>
      <p:grpSp>
        <p:nvGrpSpPr>
          <p:cNvPr id="14" name="Group 10">
            <a:extLst>
              <a:ext uri="{FF2B5EF4-FFF2-40B4-BE49-F238E27FC236}">
                <a16:creationId xmlns:a16="http://schemas.microsoft.com/office/drawing/2014/main" id="{0961B4E2-A126-9DB5-A81A-973933A26A7D}"/>
              </a:ext>
            </a:extLst>
          </p:cNvPr>
          <p:cNvGrpSpPr/>
          <p:nvPr/>
        </p:nvGrpSpPr>
        <p:grpSpPr>
          <a:xfrm>
            <a:off x="17503588" y="9397253"/>
            <a:ext cx="784412" cy="889747"/>
            <a:chOff x="0" y="0"/>
            <a:chExt cx="903515" cy="2709333"/>
          </a:xfrm>
        </p:grpSpPr>
        <p:sp>
          <p:nvSpPr>
            <p:cNvPr id="15" name="Freeform 11">
              <a:extLst>
                <a:ext uri="{FF2B5EF4-FFF2-40B4-BE49-F238E27FC236}">
                  <a16:creationId xmlns:a16="http://schemas.microsoft.com/office/drawing/2014/main" id="{B0D62599-884B-D205-9AEB-A7494DC6580E}"/>
                </a:ext>
              </a:extLst>
            </p:cNvPr>
            <p:cNvSpPr/>
            <p:nvPr/>
          </p:nvSpPr>
          <p:spPr>
            <a:xfrm>
              <a:off x="0" y="0"/>
              <a:ext cx="903515"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16" name="TextBox 12">
              <a:extLst>
                <a:ext uri="{FF2B5EF4-FFF2-40B4-BE49-F238E27FC236}">
                  <a16:creationId xmlns:a16="http://schemas.microsoft.com/office/drawing/2014/main" id="{A109FA23-C29E-07D3-544C-9D4B32B9E1A6}"/>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pic>
        <p:nvPicPr>
          <p:cNvPr id="8" name="Picture 7">
            <a:extLst>
              <a:ext uri="{FF2B5EF4-FFF2-40B4-BE49-F238E27FC236}">
                <a16:creationId xmlns:a16="http://schemas.microsoft.com/office/drawing/2014/main" id="{B6BFE9E3-9745-3148-45B5-04E7DDA9197F}"/>
              </a:ext>
            </a:extLst>
          </p:cNvPr>
          <p:cNvPicPr>
            <a:picLocks noChangeAspect="1"/>
          </p:cNvPicPr>
          <p:nvPr/>
        </p:nvPicPr>
        <p:blipFill>
          <a:blip r:embed="rId3"/>
          <a:stretch>
            <a:fillRect/>
          </a:stretch>
        </p:blipFill>
        <p:spPr>
          <a:xfrm>
            <a:off x="10896600" y="1790700"/>
            <a:ext cx="5638800" cy="7467600"/>
          </a:xfrm>
          <a:prstGeom prst="rect">
            <a:avLst/>
          </a:prstGeom>
        </p:spPr>
      </p:pic>
    </p:spTree>
    <p:extLst>
      <p:ext uri="{BB962C8B-B14F-4D97-AF65-F5344CB8AC3E}">
        <p14:creationId xmlns:p14="http://schemas.microsoft.com/office/powerpoint/2010/main" val="2305351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9B8D06DD-F204-F64C-C66E-35E81CE9CCE8}"/>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3C4E996-E941-4B14-6C63-14AB380C9FEB}"/>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19" name="TextBox 18">
            <a:extLst>
              <a:ext uri="{FF2B5EF4-FFF2-40B4-BE49-F238E27FC236}">
                <a16:creationId xmlns:a16="http://schemas.microsoft.com/office/drawing/2014/main" id="{DEEED587-4D31-8900-F325-E83C198A2F2D}"/>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13" name="TextBox 12">
            <a:extLst>
              <a:ext uri="{FF2B5EF4-FFF2-40B4-BE49-F238E27FC236}">
                <a16:creationId xmlns:a16="http://schemas.microsoft.com/office/drawing/2014/main" id="{BE526626-9D20-78D6-61E1-80A33BAD8DCF}"/>
              </a:ext>
            </a:extLst>
          </p:cNvPr>
          <p:cNvSpPr txBox="1"/>
          <p:nvPr/>
        </p:nvSpPr>
        <p:spPr>
          <a:xfrm>
            <a:off x="762000" y="3512686"/>
            <a:ext cx="8001001" cy="6247864"/>
          </a:xfrm>
          <a:prstGeom prst="rect">
            <a:avLst/>
          </a:prstGeom>
          <a:noFill/>
        </p:spPr>
        <p:txBody>
          <a:bodyPr wrap="square">
            <a:spAutoFit/>
          </a:bodyPr>
          <a:lstStyle/>
          <a:p>
            <a:r>
              <a:rPr lang="en-US" sz="2500" b="1">
                <a:solidFill>
                  <a:schemeClr val="tx2">
                    <a:lumMod val="75000"/>
                  </a:schemeClr>
                </a:solidFill>
                <a:latin typeface="Times New Roman" panose="02020603050405020304" pitchFamily="18" charset="0"/>
                <a:cs typeface="Times New Roman" panose="02020603050405020304" pitchFamily="18" charset="0"/>
              </a:rPr>
              <a:t>GĐ1</a:t>
            </a:r>
            <a:r>
              <a:rPr lang="vi-VN" sz="2500" b="1">
                <a:solidFill>
                  <a:schemeClr val="tx2">
                    <a:lumMod val="75000"/>
                  </a:schemeClr>
                </a:solidFill>
                <a:latin typeface="Times New Roman" panose="02020603050405020304" pitchFamily="18" charset="0"/>
                <a:cs typeface="Times New Roman" panose="02020603050405020304" pitchFamily="18" charset="0"/>
              </a:rPr>
              <a:t>: Tác động của View &amp; Waterfront</a:t>
            </a:r>
            <a:endParaRPr lang="vi-VN" sz="2500">
              <a:solidFill>
                <a:schemeClr val="tx2">
                  <a:lumMod val="75000"/>
                </a:schemeClr>
              </a:solidFill>
              <a:latin typeface="Times New Roman" panose="02020603050405020304" pitchFamily="18" charset="0"/>
              <a:cs typeface="Times New Roman" panose="02020603050405020304" pitchFamily="18" charset="0"/>
            </a:endParaRPr>
          </a:p>
          <a:p>
            <a:r>
              <a:rPr lang="vi-VN" sz="2500" b="1">
                <a:solidFill>
                  <a:schemeClr val="tx2">
                    <a:lumMod val="75000"/>
                  </a:schemeClr>
                </a:solidFill>
                <a:latin typeface="Times New Roman" panose="02020603050405020304" pitchFamily="18" charset="0"/>
                <a:cs typeface="Times New Roman" panose="02020603050405020304" pitchFamily="18" charset="0"/>
              </a:rPr>
              <a:t>Giá dự đoán:</a:t>
            </a:r>
            <a:endParaRPr lang="vi-VN" sz="2500">
              <a:solidFill>
                <a:schemeClr val="tx2">
                  <a:lumMod val="75000"/>
                </a:schemeClr>
              </a:solidFill>
              <a:latin typeface="Times New Roman" panose="02020603050405020304" pitchFamily="18" charset="0"/>
              <a:cs typeface="Times New Roman" panose="02020603050405020304" pitchFamily="18" charset="0"/>
            </a:endParaRPr>
          </a:p>
          <a:p>
            <a:pPr lvl="1"/>
            <a:r>
              <a:rPr lang="vi-VN" sz="2500">
                <a:solidFill>
                  <a:schemeClr val="tx2">
                    <a:lumMod val="75000"/>
                  </a:schemeClr>
                </a:solidFill>
                <a:latin typeface="Times New Roman" panose="02020603050405020304" pitchFamily="18" charset="0"/>
                <a:cs typeface="Times New Roman" panose="02020603050405020304" pitchFamily="18" charset="0"/>
              </a:rPr>
              <a:t>View</a:t>
            </a:r>
            <a:r>
              <a:rPr lang="en-US" sz="2500">
                <a:solidFill>
                  <a:schemeClr val="tx2">
                    <a:lumMod val="75000"/>
                  </a:schemeClr>
                </a:solidFill>
                <a:latin typeface="Times New Roman" panose="02020603050405020304" pitchFamily="18" charset="0"/>
                <a:cs typeface="Times New Roman" panose="02020603050405020304" pitchFamily="18" charset="0"/>
              </a:rPr>
              <a:t> = 1</a:t>
            </a:r>
            <a:r>
              <a:rPr lang="vi-VN" sz="2500">
                <a:solidFill>
                  <a:schemeClr val="tx2">
                    <a:lumMod val="75000"/>
                  </a:schemeClr>
                </a:solidFill>
                <a:latin typeface="Times New Roman" panose="02020603050405020304" pitchFamily="18" charset="0"/>
                <a:cs typeface="Times New Roman" panose="02020603050405020304" pitchFamily="18" charset="0"/>
              </a:rPr>
              <a:t> &amp; không ven </a:t>
            </a:r>
            <a:r>
              <a:rPr lang="en-US" sz="2500">
                <a:solidFill>
                  <a:schemeClr val="tx2">
                    <a:lumMod val="75000"/>
                  </a:schemeClr>
                </a:solidFill>
                <a:latin typeface="Times New Roman" panose="02020603050405020304" pitchFamily="18" charset="0"/>
                <a:cs typeface="Times New Roman" panose="02020603050405020304" pitchFamily="18" charset="0"/>
              </a:rPr>
              <a:t>mặt nước</a:t>
            </a:r>
            <a:r>
              <a:rPr lang="vi-VN" sz="2500">
                <a:solidFill>
                  <a:schemeClr val="tx2">
                    <a:lumMod val="75000"/>
                  </a:schemeClr>
                </a:solidFill>
                <a:latin typeface="Times New Roman" panose="02020603050405020304" pitchFamily="18" charset="0"/>
                <a:cs typeface="Times New Roman" panose="02020603050405020304" pitchFamily="18" charset="0"/>
              </a:rPr>
              <a:t> → ~</a:t>
            </a:r>
            <a:r>
              <a:rPr lang="en-US" sz="2500">
                <a:solidFill>
                  <a:schemeClr val="tx2">
                    <a:lumMod val="75000"/>
                  </a:schemeClr>
                </a:solidFill>
                <a:latin typeface="Times New Roman" panose="02020603050405020304" pitchFamily="18" charset="0"/>
                <a:cs typeface="Times New Roman" panose="02020603050405020304" pitchFamily="18" charset="0"/>
              </a:rPr>
              <a:t>756,263 USD</a:t>
            </a:r>
            <a:endParaRPr lang="vi-VN" sz="2500">
              <a:solidFill>
                <a:schemeClr val="tx2">
                  <a:lumMod val="75000"/>
                </a:schemeClr>
              </a:solidFill>
              <a:latin typeface="Times New Roman" panose="02020603050405020304" pitchFamily="18" charset="0"/>
              <a:cs typeface="Times New Roman" panose="02020603050405020304" pitchFamily="18" charset="0"/>
            </a:endParaRPr>
          </a:p>
          <a:p>
            <a:pPr lvl="1"/>
            <a:r>
              <a:rPr lang="vi-VN" sz="2500">
                <a:solidFill>
                  <a:schemeClr val="tx2">
                    <a:lumMod val="75000"/>
                  </a:schemeClr>
                </a:solidFill>
                <a:latin typeface="Times New Roman" panose="02020603050405020304" pitchFamily="18" charset="0"/>
                <a:cs typeface="Times New Roman" panose="02020603050405020304" pitchFamily="18" charset="0"/>
              </a:rPr>
              <a:t>View </a:t>
            </a:r>
            <a:r>
              <a:rPr lang="en-US" sz="2500">
                <a:solidFill>
                  <a:schemeClr val="tx2">
                    <a:lumMod val="75000"/>
                  </a:schemeClr>
                </a:solidFill>
                <a:latin typeface="Times New Roman" panose="02020603050405020304" pitchFamily="18" charset="0"/>
                <a:cs typeface="Times New Roman" panose="02020603050405020304" pitchFamily="18" charset="0"/>
              </a:rPr>
              <a:t>= </a:t>
            </a:r>
            <a:r>
              <a:rPr lang="vi-VN" sz="2500">
                <a:solidFill>
                  <a:schemeClr val="tx2">
                    <a:lumMod val="75000"/>
                  </a:schemeClr>
                </a:solidFill>
                <a:latin typeface="Times New Roman" panose="02020603050405020304" pitchFamily="18" charset="0"/>
                <a:cs typeface="Times New Roman" panose="02020603050405020304" pitchFamily="18" charset="0"/>
              </a:rPr>
              <a:t>3 &amp; ven </a:t>
            </a:r>
            <a:r>
              <a:rPr lang="en-US" sz="2500">
                <a:solidFill>
                  <a:schemeClr val="tx2">
                    <a:lumMod val="75000"/>
                  </a:schemeClr>
                </a:solidFill>
                <a:latin typeface="Times New Roman" panose="02020603050405020304" pitchFamily="18" charset="0"/>
                <a:cs typeface="Times New Roman" panose="02020603050405020304" pitchFamily="18" charset="0"/>
              </a:rPr>
              <a:t>mặt nước</a:t>
            </a:r>
            <a:r>
              <a:rPr lang="vi-VN" sz="2500">
                <a:solidFill>
                  <a:schemeClr val="tx2">
                    <a:lumMod val="75000"/>
                  </a:schemeClr>
                </a:solidFill>
                <a:latin typeface="Times New Roman" panose="02020603050405020304" pitchFamily="18" charset="0"/>
                <a:cs typeface="Times New Roman" panose="02020603050405020304" pitchFamily="18" charset="0"/>
              </a:rPr>
              <a:t> → ~</a:t>
            </a:r>
            <a:r>
              <a:rPr lang="en-US" sz="2500">
                <a:solidFill>
                  <a:schemeClr val="tx2">
                    <a:lumMod val="75000"/>
                  </a:schemeClr>
                </a:solidFill>
                <a:latin typeface="Times New Roman" panose="02020603050405020304" pitchFamily="18" charset="0"/>
                <a:cs typeface="Times New Roman" panose="02020603050405020304" pitchFamily="18" charset="0"/>
              </a:rPr>
              <a:t>1,107,833 USD</a:t>
            </a:r>
            <a:r>
              <a:rPr lang="vi-VN" sz="2500">
                <a:solidFill>
                  <a:schemeClr val="tx2">
                    <a:lumMod val="75000"/>
                  </a:schemeClr>
                </a:solidFill>
                <a:latin typeface="Times New Roman" panose="02020603050405020304" pitchFamily="18" charset="0"/>
                <a:cs typeface="Times New Roman" panose="02020603050405020304" pitchFamily="18" charset="0"/>
              </a:rPr>
              <a:t> (tăng </a:t>
            </a:r>
            <a:endParaRPr lang="en-US" sz="2500">
              <a:solidFill>
                <a:schemeClr val="tx2">
                  <a:lumMod val="75000"/>
                </a:schemeClr>
              </a:solidFill>
              <a:latin typeface="Times New Roman" panose="02020603050405020304" pitchFamily="18" charset="0"/>
              <a:cs typeface="Times New Roman" panose="02020603050405020304" pitchFamily="18" charset="0"/>
            </a:endParaRPr>
          </a:p>
          <a:p>
            <a:pPr lvl="1"/>
            <a:r>
              <a:rPr lang="vi-VN" sz="2500">
                <a:solidFill>
                  <a:schemeClr val="tx2">
                    <a:lumMod val="75000"/>
                  </a:schemeClr>
                </a:solidFill>
                <a:latin typeface="Times New Roman" panose="02020603050405020304" pitchFamily="18" charset="0"/>
                <a:cs typeface="Times New Roman" panose="02020603050405020304" pitchFamily="18" charset="0"/>
              </a:rPr>
              <a:t>~</a:t>
            </a:r>
            <a:r>
              <a:rPr lang="en-US" sz="2500">
                <a:solidFill>
                  <a:schemeClr val="tx2">
                    <a:lumMod val="75000"/>
                  </a:schemeClr>
                </a:solidFill>
                <a:latin typeface="Times New Roman" panose="02020603050405020304" pitchFamily="18" charset="0"/>
                <a:cs typeface="Times New Roman" panose="02020603050405020304" pitchFamily="18" charset="0"/>
              </a:rPr>
              <a:t>351</a:t>
            </a:r>
            <a:r>
              <a:rPr lang="vi-VN" sz="2500">
                <a:solidFill>
                  <a:schemeClr val="tx2">
                    <a:lumMod val="75000"/>
                  </a:schemeClr>
                </a:solidFill>
                <a:latin typeface="Times New Roman" panose="02020603050405020304" pitchFamily="18" charset="0"/>
                <a:cs typeface="Times New Roman" panose="02020603050405020304" pitchFamily="18" charset="0"/>
              </a:rPr>
              <a:t> </a:t>
            </a:r>
            <a:r>
              <a:rPr lang="en-US" sz="2500">
                <a:solidFill>
                  <a:schemeClr val="tx2">
                    <a:lumMod val="75000"/>
                  </a:schemeClr>
                </a:solidFill>
                <a:latin typeface="Times New Roman" panose="02020603050405020304" pitchFamily="18" charset="0"/>
                <a:cs typeface="Times New Roman" panose="02020603050405020304" pitchFamily="18" charset="0"/>
              </a:rPr>
              <a:t>5</a:t>
            </a:r>
            <a:r>
              <a:rPr lang="vi-VN" sz="2500">
                <a:solidFill>
                  <a:schemeClr val="tx2">
                    <a:lumMod val="75000"/>
                  </a:schemeClr>
                </a:solidFill>
                <a:latin typeface="Times New Roman" panose="02020603050405020304" pitchFamily="18" charset="0"/>
                <a:cs typeface="Times New Roman" panose="02020603050405020304" pitchFamily="18" charset="0"/>
              </a:rPr>
              <a:t>7</a:t>
            </a:r>
            <a:r>
              <a:rPr lang="en-US" sz="2500">
                <a:solidFill>
                  <a:schemeClr val="tx2">
                    <a:lumMod val="75000"/>
                  </a:schemeClr>
                </a:solidFill>
                <a:latin typeface="Times New Roman" panose="02020603050405020304" pitchFamily="18" charset="0"/>
                <a:cs typeface="Times New Roman" panose="02020603050405020304" pitchFamily="18" charset="0"/>
              </a:rPr>
              <a:t>0 USD</a:t>
            </a:r>
            <a:r>
              <a:rPr lang="vi-VN" sz="2500">
                <a:solidFill>
                  <a:schemeClr val="tx2">
                    <a:lumMod val="75000"/>
                  </a:schemeClr>
                </a:solidFill>
                <a:latin typeface="Times New Roman" panose="02020603050405020304" pitchFamily="18" charset="0"/>
                <a:cs typeface="Times New Roman" panose="02020603050405020304" pitchFamily="18" charset="0"/>
              </a:rPr>
              <a:t>)</a:t>
            </a:r>
          </a:p>
          <a:p>
            <a:r>
              <a:rPr lang="en-US" sz="2500" b="1">
                <a:solidFill>
                  <a:schemeClr val="tx2">
                    <a:lumMod val="75000"/>
                  </a:schemeClr>
                </a:solidFill>
                <a:latin typeface="Times New Roman" panose="02020603050405020304" pitchFamily="18" charset="0"/>
                <a:cs typeface="Times New Roman" panose="02020603050405020304" pitchFamily="18" charset="0"/>
              </a:rPr>
              <a:t>Giải thích</a:t>
            </a:r>
            <a:r>
              <a:rPr lang="vi-VN" sz="2500" b="1">
                <a:solidFill>
                  <a:schemeClr val="tx2">
                    <a:lumMod val="75000"/>
                  </a:schemeClr>
                </a:solidFill>
                <a:latin typeface="Times New Roman" panose="02020603050405020304" pitchFamily="18" charset="0"/>
                <a:cs typeface="Times New Roman" panose="02020603050405020304" pitchFamily="18" charset="0"/>
              </a:rPr>
              <a:t>:</a:t>
            </a:r>
            <a:endParaRPr lang="vi-VN" sz="2500">
              <a:solidFill>
                <a:schemeClr val="tx2">
                  <a:lumMod val="75000"/>
                </a:schemeClr>
              </a:solidFill>
              <a:latin typeface="Times New Roman" panose="02020603050405020304" pitchFamily="18" charset="0"/>
              <a:cs typeface="Times New Roman" panose="02020603050405020304" pitchFamily="18" charset="0"/>
            </a:endParaRPr>
          </a:p>
          <a:p>
            <a:pPr lvl="1"/>
            <a:r>
              <a:rPr lang="vi-VN" sz="2500">
                <a:solidFill>
                  <a:schemeClr val="tx2">
                    <a:lumMod val="75000"/>
                  </a:schemeClr>
                </a:solidFill>
                <a:latin typeface="Times New Roman" panose="02020603050405020304" pitchFamily="18" charset="0"/>
                <a:cs typeface="Times New Roman" panose="02020603050405020304" pitchFamily="18" charset="0"/>
              </a:rPr>
              <a:t>Vị trí ven sông và tầm nhìn đẹp tạo</a:t>
            </a:r>
            <a:r>
              <a:rPr lang="en-US" sz="2500">
                <a:solidFill>
                  <a:schemeClr val="tx2">
                    <a:lumMod val="75000"/>
                  </a:schemeClr>
                </a:solidFill>
                <a:latin typeface="Times New Roman" panose="02020603050405020304" pitchFamily="18" charset="0"/>
                <a:cs typeface="Times New Roman" panose="02020603050405020304" pitchFamily="18" charset="0"/>
              </a:rPr>
              <a:t> hiệu ứng nâng cấp</a:t>
            </a:r>
            <a:r>
              <a:rPr lang="vi-VN" sz="2500">
                <a:solidFill>
                  <a:schemeClr val="tx2">
                    <a:lumMod val="75000"/>
                  </a:schemeClr>
                </a:solidFill>
                <a:latin typeface="Times New Roman" panose="02020603050405020304" pitchFamily="18" charset="0"/>
                <a:cs typeface="Times New Roman" panose="02020603050405020304" pitchFamily="18" charset="0"/>
              </a:rPr>
              <a:t> mạnh mẽ, </a:t>
            </a:r>
            <a:r>
              <a:rPr lang="en-US" sz="2500">
                <a:solidFill>
                  <a:schemeClr val="tx2">
                    <a:lumMod val="75000"/>
                  </a:schemeClr>
                </a:solidFill>
                <a:latin typeface="Times New Roman" panose="02020603050405020304" pitchFamily="18" charset="0"/>
                <a:cs typeface="Times New Roman" panose="02020603050405020304" pitchFamily="18" charset="0"/>
              </a:rPr>
              <a:t>giúp </a:t>
            </a:r>
            <a:r>
              <a:rPr lang="vi-VN" sz="2500">
                <a:solidFill>
                  <a:schemeClr val="tx2">
                    <a:lumMod val="75000"/>
                  </a:schemeClr>
                </a:solidFill>
                <a:latin typeface="Times New Roman" panose="02020603050405020304" pitchFamily="18" charset="0"/>
                <a:cs typeface="Times New Roman" panose="02020603050405020304" pitchFamily="18" charset="0"/>
              </a:rPr>
              <a:t>nâng giá hàng trăm nghìn USD.</a:t>
            </a:r>
          </a:p>
          <a:p>
            <a:r>
              <a:rPr lang="vi-VN" sz="2500" b="1">
                <a:solidFill>
                  <a:schemeClr val="tx2">
                    <a:lumMod val="75000"/>
                  </a:schemeClr>
                </a:solidFill>
                <a:latin typeface="Times New Roman" panose="02020603050405020304" pitchFamily="18" charset="0"/>
                <a:cs typeface="Times New Roman" panose="02020603050405020304" pitchFamily="18" charset="0"/>
              </a:rPr>
              <a:t>Khuyến nghị:</a:t>
            </a:r>
            <a:endParaRPr lang="vi-VN" sz="2500">
              <a:solidFill>
                <a:schemeClr val="tx2">
                  <a:lumMod val="75000"/>
                </a:schemeClr>
              </a:solidFill>
              <a:latin typeface="Times New Roman" panose="02020603050405020304" pitchFamily="18" charset="0"/>
              <a:cs typeface="Times New Roman" panose="02020603050405020304" pitchFamily="18" charset="0"/>
            </a:endParaRPr>
          </a:p>
          <a:p>
            <a:pPr lvl="1"/>
            <a:r>
              <a:rPr lang="vi-VN" sz="2500" b="1">
                <a:solidFill>
                  <a:schemeClr val="tx2">
                    <a:lumMod val="75000"/>
                  </a:schemeClr>
                </a:solidFill>
                <a:latin typeface="Times New Roman" panose="02020603050405020304" pitchFamily="18" charset="0"/>
                <a:cs typeface="Times New Roman" panose="02020603050405020304" pitchFamily="18" charset="0"/>
              </a:rPr>
              <a:t>Người bán/mô giới:</a:t>
            </a:r>
            <a:r>
              <a:rPr lang="vi-VN" sz="2500">
                <a:solidFill>
                  <a:schemeClr val="tx2">
                    <a:lumMod val="75000"/>
                  </a:schemeClr>
                </a:solidFill>
                <a:latin typeface="Times New Roman" panose="02020603050405020304" pitchFamily="18" charset="0"/>
                <a:cs typeface="Times New Roman" panose="02020603050405020304" pitchFamily="18" charset="0"/>
              </a:rPr>
              <a:t> Nhấn mạnh view &amp; waterfront khi định giá, quảng bá để nâng giá trị căn nhà.</a:t>
            </a:r>
          </a:p>
          <a:p>
            <a:pPr lvl="1"/>
            <a:r>
              <a:rPr lang="vi-VN" sz="2500" b="1">
                <a:solidFill>
                  <a:schemeClr val="tx2">
                    <a:lumMod val="75000"/>
                  </a:schemeClr>
                </a:solidFill>
                <a:latin typeface="Times New Roman" panose="02020603050405020304" pitchFamily="18" charset="0"/>
                <a:cs typeface="Times New Roman" panose="02020603050405020304" pitchFamily="18" charset="0"/>
              </a:rPr>
              <a:t>Nhà đầu tư:</a:t>
            </a:r>
            <a:r>
              <a:rPr lang="vi-VN" sz="2500">
                <a:solidFill>
                  <a:schemeClr val="tx2">
                    <a:lumMod val="75000"/>
                  </a:schemeClr>
                </a:solidFill>
                <a:latin typeface="Times New Roman" panose="02020603050405020304" pitchFamily="18" charset="0"/>
                <a:cs typeface="Times New Roman" panose="02020603050405020304" pitchFamily="18" charset="0"/>
              </a:rPr>
              <a:t> Đầu tư vào căn có cảnh quan tốt để tối ưu hóa tiềm năng sinh lời.</a:t>
            </a:r>
          </a:p>
          <a:p>
            <a:pPr lvl="1"/>
            <a:r>
              <a:rPr lang="vi-VN" sz="2500" b="1">
                <a:solidFill>
                  <a:schemeClr val="tx2">
                    <a:lumMod val="75000"/>
                  </a:schemeClr>
                </a:solidFill>
                <a:latin typeface="Times New Roman" panose="02020603050405020304" pitchFamily="18" charset="0"/>
                <a:cs typeface="Times New Roman" panose="02020603050405020304" pitchFamily="18" charset="0"/>
              </a:rPr>
              <a:t>Người mua:</a:t>
            </a:r>
            <a:r>
              <a:rPr lang="vi-VN" sz="2500">
                <a:solidFill>
                  <a:schemeClr val="tx2">
                    <a:lumMod val="75000"/>
                  </a:schemeClr>
                </a:solidFill>
                <a:latin typeface="Times New Roman" panose="02020603050405020304" pitchFamily="18" charset="0"/>
                <a:cs typeface="Times New Roman" panose="02020603050405020304" pitchFamily="18" charset="0"/>
              </a:rPr>
              <a:t> Giá nhà cao bao gồm giá trị cảnh quan và vị trí sát nước, cân nhắc kỹ tài chính cho những đặc điểm này.</a:t>
            </a:r>
          </a:p>
        </p:txBody>
      </p:sp>
      <p:sp>
        <p:nvSpPr>
          <p:cNvPr id="17" name="TextBox 16">
            <a:extLst>
              <a:ext uri="{FF2B5EF4-FFF2-40B4-BE49-F238E27FC236}">
                <a16:creationId xmlns:a16="http://schemas.microsoft.com/office/drawing/2014/main" id="{FEE4BA44-91D1-3EBC-D566-28B3B7D9F3F0}"/>
              </a:ext>
            </a:extLst>
          </p:cNvPr>
          <p:cNvSpPr txBox="1"/>
          <p:nvPr/>
        </p:nvSpPr>
        <p:spPr>
          <a:xfrm>
            <a:off x="9144000" y="3555966"/>
            <a:ext cx="9144000" cy="5863144"/>
          </a:xfrm>
          <a:prstGeom prst="rect">
            <a:avLst/>
          </a:prstGeom>
          <a:noFill/>
        </p:spPr>
        <p:txBody>
          <a:bodyPr wrap="square">
            <a:spAutoFit/>
          </a:bodyPr>
          <a:lstStyle/>
          <a:p>
            <a:r>
              <a:rPr lang="en-US" sz="2500" b="1">
                <a:solidFill>
                  <a:schemeClr val="accent1">
                    <a:lumMod val="50000"/>
                  </a:schemeClr>
                </a:solidFill>
                <a:latin typeface="Times New Roman" panose="02020603050405020304" pitchFamily="18" charset="0"/>
                <a:cs typeface="Times New Roman" panose="02020603050405020304" pitchFamily="18" charset="0"/>
              </a:rPr>
              <a:t>GĐ2: </a:t>
            </a:r>
            <a:r>
              <a:rPr lang="vi-VN" sz="2500" b="1">
                <a:solidFill>
                  <a:schemeClr val="accent1">
                    <a:lumMod val="50000"/>
                  </a:schemeClr>
                </a:solidFill>
                <a:latin typeface="Times New Roman" panose="02020603050405020304" pitchFamily="18" charset="0"/>
                <a:cs typeface="Times New Roman" panose="02020603050405020304" pitchFamily="18" charset="0"/>
              </a:rPr>
              <a:t>Tác động số phòng ngủ (1 → 2 → 3)</a:t>
            </a:r>
            <a:endParaRPr lang="en-US" sz="2500" b="1">
              <a:solidFill>
                <a:schemeClr val="accent1">
                  <a:lumMod val="50000"/>
                </a:schemeClr>
              </a:solidFill>
              <a:latin typeface="Times New Roman" panose="02020603050405020304" pitchFamily="18" charset="0"/>
              <a:cs typeface="Times New Roman" panose="02020603050405020304" pitchFamily="18" charset="0"/>
            </a:endParaRPr>
          </a:p>
          <a:p>
            <a:r>
              <a:rPr lang="en-US" sz="2500" b="1">
                <a:solidFill>
                  <a:schemeClr val="accent1">
                    <a:lumMod val="50000"/>
                  </a:schemeClr>
                </a:solidFill>
                <a:latin typeface="Times New Roman" panose="02020603050405020304" pitchFamily="18" charset="0"/>
                <a:cs typeface="Times New Roman" panose="02020603050405020304" pitchFamily="18" charset="0"/>
              </a:rPr>
              <a:t>Giá dự đoán:</a:t>
            </a:r>
            <a:endParaRPr lang="vi-VN" sz="2500">
              <a:solidFill>
                <a:schemeClr val="accent1">
                  <a:lumMod val="50000"/>
                </a:schemeClr>
              </a:solidFill>
              <a:latin typeface="Times New Roman" panose="02020603050405020304" pitchFamily="18" charset="0"/>
              <a:cs typeface="Times New Roman" panose="02020603050405020304" pitchFamily="18" charset="0"/>
            </a:endParaRP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1 phòng: ~905,636 USD</a:t>
            </a:r>
            <a:endParaRPr lang="en-US" sz="2500">
              <a:solidFill>
                <a:schemeClr val="accent1">
                  <a:lumMod val="50000"/>
                </a:schemeClr>
              </a:solidFill>
              <a:latin typeface="Times New Roman" panose="02020603050405020304" pitchFamily="18" charset="0"/>
              <a:cs typeface="Times New Roman" panose="02020603050405020304" pitchFamily="18" charset="0"/>
            </a:endParaRP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2 phòng: ~</a:t>
            </a:r>
            <a:r>
              <a:rPr lang="en-US" sz="2500">
                <a:solidFill>
                  <a:schemeClr val="accent1">
                    <a:lumMod val="50000"/>
                  </a:schemeClr>
                </a:solidFill>
                <a:latin typeface="Times New Roman" panose="02020603050405020304" pitchFamily="18" charset="0"/>
                <a:cs typeface="Times New Roman" panose="02020603050405020304" pitchFamily="18" charset="0"/>
              </a:rPr>
              <a:t>904,560</a:t>
            </a:r>
            <a:r>
              <a:rPr lang="vi-VN" sz="2500">
                <a:solidFill>
                  <a:schemeClr val="accent1">
                    <a:lumMod val="50000"/>
                  </a:schemeClr>
                </a:solidFill>
                <a:latin typeface="Times New Roman" panose="02020603050405020304" pitchFamily="18" charset="0"/>
                <a:cs typeface="Times New Roman" panose="02020603050405020304" pitchFamily="18" charset="0"/>
              </a:rPr>
              <a:t> USD </a:t>
            </a:r>
            <a:endParaRPr lang="en-US" sz="2500">
              <a:solidFill>
                <a:schemeClr val="accent1">
                  <a:lumMod val="50000"/>
                </a:schemeClr>
              </a:solidFill>
              <a:latin typeface="Times New Roman" panose="02020603050405020304" pitchFamily="18" charset="0"/>
              <a:cs typeface="Times New Roman" panose="02020603050405020304" pitchFamily="18" charset="0"/>
            </a:endParaRPr>
          </a:p>
          <a:p>
            <a:r>
              <a:rPr lang="vi-VN" sz="2500">
                <a:solidFill>
                  <a:schemeClr val="accent1">
                    <a:lumMod val="50000"/>
                  </a:schemeClr>
                </a:solidFill>
                <a:latin typeface="Times New Roman" panose="02020603050405020304" pitchFamily="18" charset="0"/>
                <a:cs typeface="Times New Roman" panose="02020603050405020304" pitchFamily="18" charset="0"/>
              </a:rPr>
              <a:t>3</a:t>
            </a:r>
            <a:r>
              <a:rPr lang="vi-VN" sz="2500" b="1">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phòng: ~</a:t>
            </a:r>
            <a:r>
              <a:rPr lang="en-US" sz="2500">
                <a:solidFill>
                  <a:schemeClr val="accent1">
                    <a:lumMod val="50000"/>
                  </a:schemeClr>
                </a:solidFill>
                <a:latin typeface="Times New Roman" panose="02020603050405020304" pitchFamily="18" charset="0"/>
                <a:cs typeface="Times New Roman" panose="02020603050405020304" pitchFamily="18" charset="0"/>
              </a:rPr>
              <a:t>873,059</a:t>
            </a:r>
            <a:r>
              <a:rPr lang="vi-VN" sz="2500">
                <a:solidFill>
                  <a:schemeClr val="accent1">
                    <a:lumMod val="50000"/>
                  </a:schemeClr>
                </a:solidFill>
                <a:latin typeface="Times New Roman" panose="02020603050405020304" pitchFamily="18" charset="0"/>
                <a:cs typeface="Times New Roman" panose="02020603050405020304" pitchFamily="18" charset="0"/>
              </a:rPr>
              <a:t> USD (giảm</a:t>
            </a:r>
            <a:r>
              <a:rPr lang="en-US" sz="2500">
                <a:solidFill>
                  <a:schemeClr val="accent1">
                    <a:lumMod val="50000"/>
                  </a:schemeClr>
                </a:solidFill>
                <a:latin typeface="Times New Roman" panose="02020603050405020304" pitchFamily="18" charset="0"/>
                <a:cs typeface="Times New Roman" panose="02020603050405020304" pitchFamily="18" charset="0"/>
              </a:rPr>
              <a:t> nhẹ</a:t>
            </a:r>
            <a:r>
              <a:rPr lang="vi-VN" sz="2500">
                <a:solidFill>
                  <a:schemeClr val="accent1">
                    <a:lumMod val="50000"/>
                  </a:schemeClr>
                </a:solidFill>
                <a:latin typeface="Times New Roman" panose="02020603050405020304" pitchFamily="18" charset="0"/>
                <a:cs typeface="Times New Roman" panose="02020603050405020304" pitchFamily="18" charset="0"/>
              </a:rPr>
              <a:t>)</a:t>
            </a:r>
          </a:p>
          <a:p>
            <a:r>
              <a:rPr lang="vi-VN" sz="2500" b="1">
                <a:solidFill>
                  <a:schemeClr val="accent1">
                    <a:lumMod val="50000"/>
                  </a:schemeClr>
                </a:solidFill>
                <a:latin typeface="Times New Roman" panose="02020603050405020304" pitchFamily="18" charset="0"/>
                <a:cs typeface="Times New Roman" panose="02020603050405020304" pitchFamily="18" charset="0"/>
              </a:rPr>
              <a:t>Giải thích</a:t>
            </a:r>
            <a:r>
              <a:rPr lang="en-US" sz="2500" b="1">
                <a:solidFill>
                  <a:schemeClr val="accent1">
                    <a:lumMod val="50000"/>
                  </a:schemeClr>
                </a:solidFill>
                <a:latin typeface="Times New Roman" panose="02020603050405020304" pitchFamily="18" charset="0"/>
                <a:cs typeface="Times New Roman" panose="02020603050405020304" pitchFamily="18" charset="0"/>
              </a:rPr>
              <a:t>:</a:t>
            </a:r>
            <a:endParaRPr lang="vi-VN" sz="2500">
              <a:solidFill>
                <a:schemeClr val="accent1">
                  <a:lumMod val="50000"/>
                </a:schemeClr>
              </a:solidFill>
              <a:latin typeface="Times New Roman" panose="02020603050405020304" pitchFamily="18" charset="0"/>
              <a:cs typeface="Times New Roman" panose="02020603050405020304" pitchFamily="18" charset="0"/>
            </a:endParaRP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1</a:t>
            </a:r>
            <a:r>
              <a:rPr lang="en-US" sz="2500">
                <a:solidFill>
                  <a:schemeClr val="accent1">
                    <a:lumMod val="50000"/>
                  </a:schemeClr>
                </a:solidFill>
                <a:latin typeface="Times New Roman" panose="02020603050405020304" pitchFamily="18" charset="0"/>
                <a:cs typeface="Times New Roman" panose="02020603050405020304" pitchFamily="18" charset="0"/>
              </a:rPr>
              <a:t>-</a:t>
            </a:r>
            <a:r>
              <a:rPr lang="vi-VN" sz="2500">
                <a:solidFill>
                  <a:schemeClr val="accent1">
                    <a:lumMod val="50000"/>
                  </a:schemeClr>
                </a:solidFill>
                <a:latin typeface="Times New Roman" panose="02020603050405020304" pitchFamily="18" charset="0"/>
                <a:cs typeface="Times New Roman" panose="02020603050405020304" pitchFamily="18" charset="0"/>
              </a:rPr>
              <a:t>2 phòng: Nhu cầu cao cho gia đình nhỏ, không gian chung vẫn thoải mái.</a:t>
            </a: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3 phòng: Không gian chung bị chia nhỏ, giảm độ rộng rãi.</a:t>
            </a:r>
          </a:p>
          <a:p>
            <a:r>
              <a:rPr lang="vi-VN" sz="2500" b="1">
                <a:solidFill>
                  <a:schemeClr val="accent1">
                    <a:lumMod val="50000"/>
                  </a:schemeClr>
                </a:solidFill>
                <a:latin typeface="Times New Roman" panose="02020603050405020304" pitchFamily="18" charset="0"/>
                <a:cs typeface="Times New Roman" panose="02020603050405020304" pitchFamily="18" charset="0"/>
              </a:rPr>
              <a:t>Chiến lược</a:t>
            </a:r>
            <a:r>
              <a:rPr lang="en-US" sz="2500" b="1">
                <a:solidFill>
                  <a:schemeClr val="accent1">
                    <a:lumMod val="50000"/>
                  </a:schemeClr>
                </a:solidFill>
                <a:latin typeface="Times New Roman" panose="02020603050405020304" pitchFamily="18" charset="0"/>
                <a:cs typeface="Times New Roman" panose="02020603050405020304" pitchFamily="18" charset="0"/>
              </a:rPr>
              <a:t>:</a:t>
            </a:r>
            <a:endParaRPr lang="vi-VN" sz="2500">
              <a:solidFill>
                <a:schemeClr val="accent1">
                  <a:lumMod val="50000"/>
                </a:schemeClr>
              </a:solidFill>
              <a:latin typeface="Times New Roman" panose="02020603050405020304" pitchFamily="18" charset="0"/>
              <a:cs typeface="Times New Roman" panose="02020603050405020304" pitchFamily="18" charset="0"/>
            </a:endParaRPr>
          </a:p>
          <a:p>
            <a:r>
              <a:rPr lang="en-US" sz="2500" b="1">
                <a:solidFill>
                  <a:schemeClr val="accent1">
                    <a:lumMod val="50000"/>
                  </a:schemeClr>
                </a:solidFill>
                <a:latin typeface="Times New Roman" panose="02020603050405020304" pitchFamily="18" charset="0"/>
                <a:cs typeface="Times New Roman" panose="02020603050405020304" pitchFamily="18" charset="0"/>
              </a:rPr>
              <a:t>   </a:t>
            </a:r>
            <a:r>
              <a:rPr lang="vi-VN" sz="2500" b="1">
                <a:solidFill>
                  <a:schemeClr val="accent1">
                    <a:lumMod val="50000"/>
                  </a:schemeClr>
                </a:solidFill>
                <a:latin typeface="Times New Roman" panose="02020603050405020304" pitchFamily="18" charset="0"/>
                <a:cs typeface="Times New Roman" panose="02020603050405020304" pitchFamily="18" charset="0"/>
              </a:rPr>
              <a:t>Người mua:</a:t>
            </a:r>
            <a:r>
              <a:rPr lang="vi-VN" sz="2500">
                <a:solidFill>
                  <a:schemeClr val="accent1">
                    <a:lumMod val="50000"/>
                  </a:schemeClr>
                </a:solidFill>
                <a:latin typeface="Times New Roman" panose="02020603050405020304" pitchFamily="18" charset="0"/>
                <a:cs typeface="Times New Roman" panose="02020603050405020304" pitchFamily="18" charset="0"/>
              </a:rPr>
              <a:t> Ưu tiên </a:t>
            </a:r>
            <a:r>
              <a:rPr lang="en-US" sz="2500">
                <a:solidFill>
                  <a:schemeClr val="accent1">
                    <a:lumMod val="50000"/>
                  </a:schemeClr>
                </a:solidFill>
                <a:latin typeface="Times New Roman" panose="02020603050405020304" pitchFamily="18" charset="0"/>
                <a:cs typeface="Times New Roman" panose="02020603050405020304" pitchFamily="18" charset="0"/>
              </a:rPr>
              <a:t>về nhu cầu sử dụng</a:t>
            </a:r>
            <a:r>
              <a:rPr lang="vi-VN" sz="2500">
                <a:solidFill>
                  <a:schemeClr val="accent1">
                    <a:lumMod val="50000"/>
                  </a:schemeClr>
                </a:solidFill>
                <a:latin typeface="Times New Roman" panose="02020603050405020304" pitchFamily="18" charset="0"/>
                <a:cs typeface="Times New Roman" panose="02020603050405020304" pitchFamily="18" charset="0"/>
              </a:rPr>
              <a:t> để cân bằng</a:t>
            </a:r>
            <a:r>
              <a:rPr lang="en-US" sz="2500">
                <a:solidFill>
                  <a:schemeClr val="accent1">
                    <a:lumMod val="50000"/>
                  </a:schemeClr>
                </a:solidFill>
                <a:latin typeface="Times New Roman" panose="02020603050405020304" pitchFamily="18" charset="0"/>
                <a:cs typeface="Times New Roman" panose="02020603050405020304" pitchFamily="18" charset="0"/>
              </a:rPr>
              <a:t> giữa</a:t>
            </a:r>
            <a:r>
              <a:rPr lang="vi-VN" sz="2500">
                <a:solidFill>
                  <a:schemeClr val="accent1">
                    <a:lumMod val="50000"/>
                  </a:schemeClr>
                </a:solidFill>
                <a:latin typeface="Times New Roman" panose="02020603050405020304" pitchFamily="18" charset="0"/>
                <a:cs typeface="Times New Roman" panose="02020603050405020304" pitchFamily="18" charset="0"/>
              </a:rPr>
              <a:t> không gian chung và</a:t>
            </a:r>
            <a:r>
              <a:rPr lang="en-US" sz="2500">
                <a:solidFill>
                  <a:schemeClr val="accent1">
                    <a:lumMod val="50000"/>
                  </a:schemeClr>
                </a:solidFill>
                <a:latin typeface="Times New Roman" panose="02020603050405020304" pitchFamily="18" charset="0"/>
                <a:cs typeface="Times New Roman" panose="02020603050405020304" pitchFamily="18" charset="0"/>
              </a:rPr>
              <a:t> tối ưu</a:t>
            </a:r>
            <a:r>
              <a:rPr lang="vi-VN" sz="2500">
                <a:solidFill>
                  <a:schemeClr val="accent1">
                    <a:lumMod val="50000"/>
                  </a:schemeClr>
                </a:solidFill>
                <a:latin typeface="Times New Roman" panose="02020603050405020304" pitchFamily="18" charset="0"/>
                <a:cs typeface="Times New Roman" panose="02020603050405020304" pitchFamily="18" charset="0"/>
              </a:rPr>
              <a:t> chi phí.</a:t>
            </a:r>
          </a:p>
          <a:p>
            <a:r>
              <a:rPr lang="en-US" sz="2500" b="1">
                <a:solidFill>
                  <a:schemeClr val="accent1">
                    <a:lumMod val="50000"/>
                  </a:schemeClr>
                </a:solidFill>
                <a:latin typeface="Times New Roman" panose="02020603050405020304" pitchFamily="18" charset="0"/>
                <a:cs typeface="Times New Roman" panose="02020603050405020304" pitchFamily="18" charset="0"/>
              </a:rPr>
              <a:t>   </a:t>
            </a:r>
            <a:r>
              <a:rPr lang="vi-VN" sz="2500" b="1">
                <a:solidFill>
                  <a:schemeClr val="accent1">
                    <a:lumMod val="50000"/>
                  </a:schemeClr>
                </a:solidFill>
                <a:latin typeface="Times New Roman" panose="02020603050405020304" pitchFamily="18" charset="0"/>
                <a:cs typeface="Times New Roman" panose="02020603050405020304" pitchFamily="18" charset="0"/>
              </a:rPr>
              <a:t>Người bán/Môi giới:</a:t>
            </a:r>
            <a:r>
              <a:rPr lang="vi-VN" sz="2500">
                <a:solidFill>
                  <a:schemeClr val="accent1">
                    <a:lumMod val="50000"/>
                  </a:schemeClr>
                </a:solidFill>
                <a:latin typeface="Times New Roman" panose="02020603050405020304" pitchFamily="18" charset="0"/>
                <a:cs typeface="Times New Roman" panose="02020603050405020304" pitchFamily="18" charset="0"/>
              </a:rPr>
              <a:t> Nhấn mạnh thiết kế </a:t>
            </a:r>
            <a:r>
              <a:rPr lang="en-US" sz="2500">
                <a:solidFill>
                  <a:schemeClr val="accent1">
                    <a:lumMod val="50000"/>
                  </a:schemeClr>
                </a:solidFill>
                <a:latin typeface="Times New Roman" panose="02020603050405020304" pitchFamily="18" charset="0"/>
                <a:cs typeface="Times New Roman" panose="02020603050405020304" pitchFamily="18" charset="0"/>
              </a:rPr>
              <a:t>của căn nhà </a:t>
            </a:r>
            <a:r>
              <a:rPr lang="vi-VN" sz="2500">
                <a:solidFill>
                  <a:schemeClr val="accent1">
                    <a:lumMod val="50000"/>
                  </a:schemeClr>
                </a:solidFill>
                <a:latin typeface="Times New Roman" panose="02020603050405020304" pitchFamily="18" charset="0"/>
                <a:cs typeface="Times New Roman" panose="02020603050405020304" pitchFamily="18" charset="0"/>
              </a:rPr>
              <a:t>phòng khách–bếp</a:t>
            </a:r>
            <a:r>
              <a:rPr lang="en-US" sz="2500">
                <a:solidFill>
                  <a:schemeClr val="accent1">
                    <a:lumMod val="50000"/>
                  </a:schemeClr>
                </a:solidFill>
                <a:latin typeface="Times New Roman" panose="02020603050405020304" pitchFamily="18" charset="0"/>
                <a:cs typeface="Times New Roman" panose="02020603050405020304" pitchFamily="18" charset="0"/>
              </a:rPr>
              <a:t> rộng rãi</a:t>
            </a:r>
            <a:r>
              <a:rPr lang="vi-VN" sz="2500">
                <a:solidFill>
                  <a:schemeClr val="accent1">
                    <a:lumMod val="50000"/>
                  </a:schemeClr>
                </a:solidFill>
                <a:latin typeface="Times New Roman" panose="02020603050405020304" pitchFamily="18" charset="0"/>
                <a:cs typeface="Times New Roman" panose="02020603050405020304" pitchFamily="18" charset="0"/>
              </a:rPr>
              <a:t> có tính liên thông, không gian sinh hoạt </a:t>
            </a:r>
            <a:r>
              <a:rPr lang="en-US" sz="2500">
                <a:solidFill>
                  <a:schemeClr val="accent1">
                    <a:lumMod val="50000"/>
                  </a:schemeClr>
                </a:solidFill>
                <a:latin typeface="Times New Roman" panose="02020603050405020304" pitchFamily="18" charset="0"/>
                <a:cs typeface="Times New Roman" panose="02020603050405020304" pitchFamily="18" charset="0"/>
              </a:rPr>
              <a:t>thoải mái </a:t>
            </a:r>
            <a:r>
              <a:rPr lang="vi-VN" sz="2500">
                <a:solidFill>
                  <a:schemeClr val="accent1">
                    <a:lumMod val="50000"/>
                  </a:schemeClr>
                </a:solidFill>
                <a:latin typeface="Times New Roman" panose="02020603050405020304" pitchFamily="18" charset="0"/>
                <a:cs typeface="Times New Roman" panose="02020603050405020304" pitchFamily="18" charset="0"/>
              </a:rPr>
              <a:t>thay vì nhấn</a:t>
            </a:r>
            <a:r>
              <a:rPr lang="en-US" sz="2500">
                <a:solidFill>
                  <a:schemeClr val="accent1">
                    <a:lumMod val="50000"/>
                  </a:schemeClr>
                </a:solidFill>
                <a:latin typeface="Times New Roman" panose="02020603050405020304" pitchFamily="18" charset="0"/>
                <a:cs typeface="Times New Roman" panose="02020603050405020304" pitchFamily="18" charset="0"/>
              </a:rPr>
              <a:t> mạnh số lượng</a:t>
            </a:r>
            <a:r>
              <a:rPr lang="vi-VN" sz="2500">
                <a:solidFill>
                  <a:schemeClr val="accent1">
                    <a:lumMod val="50000"/>
                  </a:schemeClr>
                </a:solidFill>
                <a:latin typeface="Times New Roman" panose="02020603050405020304" pitchFamily="18" charset="0"/>
                <a:cs typeface="Times New Roman" panose="02020603050405020304" pitchFamily="18" charset="0"/>
              </a:rPr>
              <a:t> phòng ngủ.</a:t>
            </a:r>
          </a:p>
        </p:txBody>
      </p:sp>
      <p:grpSp>
        <p:nvGrpSpPr>
          <p:cNvPr id="7" name="Group 10">
            <a:extLst>
              <a:ext uri="{FF2B5EF4-FFF2-40B4-BE49-F238E27FC236}">
                <a16:creationId xmlns:a16="http://schemas.microsoft.com/office/drawing/2014/main" id="{AFF2684F-FD74-E17A-CDF3-CE61B6192BA9}"/>
              </a:ext>
            </a:extLst>
          </p:cNvPr>
          <p:cNvGrpSpPr/>
          <p:nvPr/>
        </p:nvGrpSpPr>
        <p:grpSpPr>
          <a:xfrm>
            <a:off x="-228600" y="-1"/>
            <a:ext cx="18516601" cy="1370047"/>
            <a:chOff x="0" y="0"/>
            <a:chExt cx="903515" cy="2709333"/>
          </a:xfrm>
        </p:grpSpPr>
        <p:sp>
          <p:nvSpPr>
            <p:cNvPr id="8" name="Freeform 11">
              <a:extLst>
                <a:ext uri="{FF2B5EF4-FFF2-40B4-BE49-F238E27FC236}">
                  <a16:creationId xmlns:a16="http://schemas.microsoft.com/office/drawing/2014/main" id="{DEE7DBD4-B696-A632-01C9-A48E0C7005FC}"/>
                </a:ext>
              </a:extLst>
            </p:cNvPr>
            <p:cNvSpPr/>
            <p:nvPr/>
          </p:nvSpPr>
          <p:spPr>
            <a:xfrm>
              <a:off x="0" y="0"/>
              <a:ext cx="903515"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B443BA3F-9959-2267-5247-15DE38B11A48}"/>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10" name="TextBox 13">
            <a:extLst>
              <a:ext uri="{FF2B5EF4-FFF2-40B4-BE49-F238E27FC236}">
                <a16:creationId xmlns:a16="http://schemas.microsoft.com/office/drawing/2014/main" id="{3C698E98-1908-F8FF-6FBA-83E34EF3CD4D}"/>
              </a:ext>
            </a:extLst>
          </p:cNvPr>
          <p:cNvSpPr txBox="1"/>
          <p:nvPr/>
        </p:nvSpPr>
        <p:spPr>
          <a:xfrm>
            <a:off x="6890484" y="-4818"/>
            <a:ext cx="11179275" cy="1296381"/>
          </a:xfrm>
          <a:prstGeom prst="rect">
            <a:avLst/>
          </a:prstGeom>
        </p:spPr>
        <p:txBody>
          <a:bodyPr wrap="square" lIns="0" tIns="0" rIns="0" bIns="0" rtlCol="0" anchor="t">
            <a:spAutoFit/>
          </a:bodyPr>
          <a:lstStyle/>
          <a:p>
            <a:pPr algn="l">
              <a:lnSpc>
                <a:spcPts val="11079"/>
              </a:lnSpc>
            </a:pPr>
            <a:r>
              <a:rPr lang="en-US" sz="6800">
                <a:solidFill>
                  <a:schemeClr val="bg1"/>
                </a:solidFill>
                <a:latin typeface="Anton"/>
                <a:ea typeface="Anton"/>
                <a:cs typeface="Anton"/>
                <a:sym typeface="Anton"/>
              </a:rPr>
              <a:t>Forecasting</a:t>
            </a:r>
          </a:p>
        </p:txBody>
      </p:sp>
      <p:pic>
        <p:nvPicPr>
          <p:cNvPr id="3" name="Picture 2">
            <a:extLst>
              <a:ext uri="{FF2B5EF4-FFF2-40B4-BE49-F238E27FC236}">
                <a16:creationId xmlns:a16="http://schemas.microsoft.com/office/drawing/2014/main" id="{161798CF-9102-C776-179B-CCFA90E59F30}"/>
              </a:ext>
            </a:extLst>
          </p:cNvPr>
          <p:cNvPicPr>
            <a:picLocks noChangeAspect="1"/>
          </p:cNvPicPr>
          <p:nvPr/>
        </p:nvPicPr>
        <p:blipFill>
          <a:blip r:embed="rId3"/>
          <a:stretch>
            <a:fillRect/>
          </a:stretch>
        </p:blipFill>
        <p:spPr>
          <a:xfrm>
            <a:off x="10972801" y="1784205"/>
            <a:ext cx="5257799" cy="1374864"/>
          </a:xfrm>
          <a:prstGeom prst="rect">
            <a:avLst/>
          </a:prstGeom>
        </p:spPr>
      </p:pic>
      <p:pic>
        <p:nvPicPr>
          <p:cNvPr id="6" name="Picture 5">
            <a:extLst>
              <a:ext uri="{FF2B5EF4-FFF2-40B4-BE49-F238E27FC236}">
                <a16:creationId xmlns:a16="http://schemas.microsoft.com/office/drawing/2014/main" id="{EA2D8664-C760-97FD-DCCD-425B11D36B0B}"/>
              </a:ext>
            </a:extLst>
          </p:cNvPr>
          <p:cNvPicPr>
            <a:picLocks noChangeAspect="1"/>
          </p:cNvPicPr>
          <p:nvPr/>
        </p:nvPicPr>
        <p:blipFill>
          <a:blip r:embed="rId4"/>
          <a:stretch>
            <a:fillRect/>
          </a:stretch>
        </p:blipFill>
        <p:spPr>
          <a:xfrm>
            <a:off x="2057400" y="1784205"/>
            <a:ext cx="4953000" cy="1374864"/>
          </a:xfrm>
          <a:prstGeom prst="rect">
            <a:avLst/>
          </a:prstGeom>
        </p:spPr>
      </p:pic>
    </p:spTree>
    <p:extLst>
      <p:ext uri="{BB962C8B-B14F-4D97-AF65-F5344CB8AC3E}">
        <p14:creationId xmlns:p14="http://schemas.microsoft.com/office/powerpoint/2010/main" val="211930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4" name="Group 4"/>
          <p:cNvGrpSpPr/>
          <p:nvPr/>
        </p:nvGrpSpPr>
        <p:grpSpPr>
          <a:xfrm>
            <a:off x="8636921" y="-199624"/>
            <a:ext cx="9651079" cy="1562099"/>
            <a:chOff x="0" y="0"/>
            <a:chExt cx="2541848" cy="637738"/>
          </a:xfrm>
        </p:grpSpPr>
        <p:sp>
          <p:nvSpPr>
            <p:cNvPr id="5" name="Freeform 5"/>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txBody>
            <a:bodyPr/>
            <a:lstStyle/>
            <a:p>
              <a:endParaRPr lang="en-US"/>
            </a:p>
          </p:txBody>
        </p:sp>
        <p:sp>
          <p:nvSpPr>
            <p:cNvPr id="6" name="TextBox 6"/>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grpSp>
        <p:nvGrpSpPr>
          <p:cNvPr id="9" name="Group 9"/>
          <p:cNvGrpSpPr/>
          <p:nvPr/>
        </p:nvGrpSpPr>
        <p:grpSpPr>
          <a:xfrm>
            <a:off x="0" y="9007565"/>
            <a:ext cx="10001370" cy="2260869"/>
            <a:chOff x="0" y="-9525"/>
            <a:chExt cx="2171541" cy="595455"/>
          </a:xfrm>
        </p:grpSpPr>
        <p:sp>
          <p:nvSpPr>
            <p:cNvPr id="10" name="Freeform 10"/>
            <p:cNvSpPr/>
            <p:nvPr/>
          </p:nvSpPr>
          <p:spPr>
            <a:xfrm>
              <a:off x="0" y="68960"/>
              <a:ext cx="2171541" cy="516970"/>
            </a:xfrm>
            <a:custGeom>
              <a:avLst/>
              <a:gdLst/>
              <a:ahLst/>
              <a:cxnLst/>
              <a:rect l="l" t="t" r="r" b="b"/>
              <a:pathLst>
                <a:path w="2171541" h="516970">
                  <a:moveTo>
                    <a:pt x="0" y="0"/>
                  </a:moveTo>
                  <a:lnTo>
                    <a:pt x="2171541" y="0"/>
                  </a:lnTo>
                  <a:lnTo>
                    <a:pt x="2171541" y="516970"/>
                  </a:lnTo>
                  <a:lnTo>
                    <a:pt x="0" y="516970"/>
                  </a:lnTo>
                  <a:close/>
                </a:path>
              </a:pathLst>
            </a:custGeom>
            <a:solidFill>
              <a:srgbClr val="405D72"/>
            </a:solidFill>
          </p:spPr>
          <p:txBody>
            <a:bodyPr/>
            <a:lstStyle/>
            <a:p>
              <a:endParaRPr lang="en-US"/>
            </a:p>
          </p:txBody>
        </p:sp>
        <p:sp>
          <p:nvSpPr>
            <p:cNvPr id="11" name="TextBox 11"/>
            <p:cNvSpPr txBox="1"/>
            <p:nvPr/>
          </p:nvSpPr>
          <p:spPr>
            <a:xfrm>
              <a:off x="0" y="-9525"/>
              <a:ext cx="2171541" cy="526495"/>
            </a:xfrm>
            <a:prstGeom prst="rect">
              <a:avLst/>
            </a:prstGeom>
          </p:spPr>
          <p:txBody>
            <a:bodyPr lIns="50800" tIns="50800" rIns="50800" bIns="50800" rtlCol="0" anchor="ctr"/>
            <a:lstStyle/>
            <a:p>
              <a:pPr algn="ctr">
                <a:lnSpc>
                  <a:spcPts val="2547"/>
                </a:lnSpc>
              </a:pPr>
              <a:endParaRPr/>
            </a:p>
          </p:txBody>
        </p:sp>
      </p:grpSp>
      <p:sp>
        <p:nvSpPr>
          <p:cNvPr id="13" name="TextBox 13"/>
          <p:cNvSpPr txBox="1"/>
          <p:nvPr/>
        </p:nvSpPr>
        <p:spPr>
          <a:xfrm>
            <a:off x="4343400" y="3924300"/>
            <a:ext cx="10629900" cy="2757230"/>
          </a:xfrm>
          <a:prstGeom prst="rect">
            <a:avLst/>
          </a:prstGeom>
        </p:spPr>
        <p:txBody>
          <a:bodyPr wrap="square" lIns="0" tIns="0" rIns="0" bIns="0" rtlCol="0" anchor="t">
            <a:spAutoFit/>
          </a:bodyPr>
          <a:lstStyle/>
          <a:p>
            <a:pPr algn="ctr">
              <a:lnSpc>
                <a:spcPts val="11079"/>
              </a:lnSpc>
            </a:pPr>
            <a:r>
              <a:rPr lang="en-US" sz="8200">
                <a:solidFill>
                  <a:srgbClr val="405D72"/>
                </a:solidFill>
                <a:latin typeface="Anton"/>
                <a:ea typeface="Anton"/>
                <a:cs typeface="Anton"/>
                <a:sym typeface="Anton"/>
              </a:rPr>
              <a:t>CẢM ƠN THẦY &amp; MỌI NGƯỜI </a:t>
            </a:r>
          </a:p>
          <a:p>
            <a:pPr algn="ctr">
              <a:lnSpc>
                <a:spcPts val="11079"/>
              </a:lnSpc>
            </a:pPr>
            <a:r>
              <a:rPr lang="en-US" sz="8200">
                <a:solidFill>
                  <a:srgbClr val="405D72"/>
                </a:solidFill>
                <a:latin typeface="Anton"/>
                <a:ea typeface="Anton"/>
                <a:cs typeface="Anton"/>
                <a:sym typeface="Anton"/>
              </a:rPr>
              <a:t>ĐÃ CHÚ Ý LẮNG NGHE </a:t>
            </a:r>
          </a:p>
        </p:txBody>
      </p:sp>
      <p:pic>
        <p:nvPicPr>
          <p:cNvPr id="16" name="Picture 15">
            <a:extLst>
              <a:ext uri="{FF2B5EF4-FFF2-40B4-BE49-F238E27FC236}">
                <a16:creationId xmlns:a16="http://schemas.microsoft.com/office/drawing/2014/main" id="{335A87E7-BA50-AF1E-8E68-75287E0BB1D2}"/>
              </a:ext>
            </a:extLst>
          </p:cNvPr>
          <p:cNvPicPr>
            <a:picLocks noChangeAspect="1"/>
          </p:cNvPicPr>
          <p:nvPr/>
        </p:nvPicPr>
        <p:blipFill>
          <a:blip r:embed="rId3"/>
          <a:stretch>
            <a:fillRect/>
          </a:stretch>
        </p:blipFill>
        <p:spPr>
          <a:xfrm>
            <a:off x="0" y="0"/>
            <a:ext cx="857370" cy="828791"/>
          </a:xfrm>
          <a:prstGeom prst="rect">
            <a:avLst/>
          </a:prstGeom>
        </p:spPr>
      </p:pic>
      <p:sp>
        <p:nvSpPr>
          <p:cNvPr id="24" name="TextBox 23">
            <a:extLst>
              <a:ext uri="{FF2B5EF4-FFF2-40B4-BE49-F238E27FC236}">
                <a16:creationId xmlns:a16="http://schemas.microsoft.com/office/drawing/2014/main" id="{172A2A37-374F-14DB-DEB7-4A1EC074810D}"/>
              </a:ext>
            </a:extLst>
          </p:cNvPr>
          <p:cNvSpPr txBox="1"/>
          <p:nvPr/>
        </p:nvSpPr>
        <p:spPr>
          <a:xfrm>
            <a:off x="857370" y="296733"/>
            <a:ext cx="9144000" cy="284693"/>
          </a:xfrm>
          <a:prstGeom prst="rect">
            <a:avLst/>
          </a:prstGeom>
          <a:noFill/>
        </p:spPr>
        <p:txBody>
          <a:bodyPr wrap="square">
            <a:spAutoFit/>
          </a:bodyPr>
          <a:lstStyle/>
          <a:p>
            <a:pPr marL="0" marR="0" lvl="1" indent="0" algn="just" defTabSz="914400" rtl="0" eaLnBrk="1" fontAlgn="auto" latinLnBrk="0" hangingPunct="1">
              <a:lnSpc>
                <a:spcPts val="1522"/>
              </a:lnSpc>
              <a:spcBef>
                <a:spcPts val="0"/>
              </a:spcBef>
              <a:spcAft>
                <a:spcPts val="0"/>
              </a:spcAft>
              <a:buClrTx/>
              <a:buSzTx/>
              <a:buFontTx/>
              <a:buNone/>
              <a:tabLst/>
              <a:defRPr/>
            </a:pPr>
            <a:r>
              <a:rPr kumimoji="0" lang="en-US" sz="1312" b="0" i="0" u="none" strike="noStrike" kern="1200" cap="none" spc="-39" normalizeH="0" baseline="0" noProof="0">
                <a:ln>
                  <a:noFill/>
                </a:ln>
                <a:solidFill>
                  <a:srgbClr val="405D72"/>
                </a:solidFill>
                <a:effectLst/>
                <a:uLnTx/>
                <a:uFillTx/>
                <a:latin typeface="Poppins"/>
                <a:ea typeface="Poppins"/>
                <a:cs typeface="Poppins"/>
                <a:sym typeface="Poppins"/>
              </a:rPr>
              <a:t>SWISS CODING ACADEMY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8834876A-1894-A86F-EE7E-16E341D7D50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AB0289B-BCA7-ADD2-E86F-116834898FCD}"/>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9" name="Rectangle 2">
            <a:extLst>
              <a:ext uri="{FF2B5EF4-FFF2-40B4-BE49-F238E27FC236}">
                <a16:creationId xmlns:a16="http://schemas.microsoft.com/office/drawing/2014/main" id="{EFAE8F6B-6FBC-1AEF-11EC-5ABD5AF7760B}"/>
              </a:ext>
            </a:extLst>
          </p:cNvPr>
          <p:cNvSpPr>
            <a:spLocks noChangeArrowheads="1"/>
          </p:cNvSpPr>
          <p:nvPr/>
        </p:nvSpPr>
        <p:spPr bwMode="auto">
          <a:xfrm>
            <a:off x="1219200" y="1500635"/>
            <a:ext cx="15468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Nguồn</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Kaggle (House Sales in King County, USA)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Link</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https://www.kaggle.com/datasets/harlfoxem/housesalesprediction</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a:t>
            </a:r>
          </a:p>
          <a:p>
            <a:pPr lvl="0" eaLnBrk="0" fontAlgn="base" hangingPunct="0">
              <a:spcBef>
                <a:spcPct val="0"/>
              </a:spcBef>
              <a:spcAft>
                <a:spcPct val="0"/>
              </a:spcAft>
              <a:buFontTx/>
              <a:buChar char="•"/>
            </a:pP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Mô tả</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a:t>
            </a:r>
            <a:r>
              <a:rPr lang="vi-VN" altLang="en-US" sz="2800">
                <a:solidFill>
                  <a:schemeClr val="accent1">
                    <a:lumMod val="50000"/>
                  </a:schemeClr>
                </a:solidFill>
                <a:latin typeface="Times New Roman" panose="02020603050405020304" pitchFamily="18" charset="0"/>
                <a:cs typeface="Times New Roman" panose="02020603050405020304" pitchFamily="18" charset="0"/>
              </a:rPr>
              <a:t>Bộ dữ liệu này</a:t>
            </a:r>
            <a:r>
              <a:rPr lang="en-US" altLang="en-US" sz="2800">
                <a:solidFill>
                  <a:schemeClr val="accent1">
                    <a:lumMod val="50000"/>
                  </a:schemeClr>
                </a:solidFill>
                <a:latin typeface="Times New Roman" panose="02020603050405020304" pitchFamily="18" charset="0"/>
                <a:cs typeface="Times New Roman" panose="02020603050405020304" pitchFamily="18" charset="0"/>
              </a:rPr>
              <a:t> dựa trên</a:t>
            </a:r>
            <a:r>
              <a:rPr lang="vi-VN" altLang="en-US" sz="2800">
                <a:solidFill>
                  <a:schemeClr val="accent1">
                    <a:lumMod val="50000"/>
                  </a:schemeClr>
                </a:solidFill>
                <a:latin typeface="Times New Roman" panose="02020603050405020304" pitchFamily="18" charset="0"/>
                <a:cs typeface="Times New Roman" panose="02020603050405020304" pitchFamily="18" charset="0"/>
              </a:rPr>
              <a:t> hồ sơ bán nhà công khai của Quận King, bang Washington, ghi nhận tất cả các giao dịch được thực hiện trong giai đoạn 2014–2015.</a:t>
            </a:r>
            <a:endParaRPr lang="en-US" altLang="en-US" sz="2800">
              <a:solidFill>
                <a:schemeClr val="accent1">
                  <a:lumMod val="50000"/>
                </a:schemeClr>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vi-VN" altLang="en-US" sz="2800">
                <a:solidFill>
                  <a:schemeClr val="accent1">
                    <a:lumMod val="50000"/>
                  </a:schemeClr>
                </a:solidFill>
                <a:latin typeface="Times New Roman" panose="02020603050405020304" pitchFamily="18" charset="0"/>
                <a:cs typeface="Times New Roman" panose="02020603050405020304" pitchFamily="18" charset="0"/>
              </a:rPr>
              <a:t> </a:t>
            </a: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Quy mô</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21,613 dòng × 21 cột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endParaRPr>
          </a:p>
        </p:txBody>
      </p:sp>
      <p:graphicFrame>
        <p:nvGraphicFramePr>
          <p:cNvPr id="23" name="Table 22">
            <a:extLst>
              <a:ext uri="{FF2B5EF4-FFF2-40B4-BE49-F238E27FC236}">
                <a16:creationId xmlns:a16="http://schemas.microsoft.com/office/drawing/2014/main" id="{4CAEAC2E-851B-85F0-B173-C58455A9A1EC}"/>
              </a:ext>
            </a:extLst>
          </p:cNvPr>
          <p:cNvGraphicFramePr>
            <a:graphicFrameLocks noGrp="1"/>
          </p:cNvGraphicFramePr>
          <p:nvPr>
            <p:extLst>
              <p:ext uri="{D42A27DB-BD31-4B8C-83A1-F6EECF244321}">
                <p14:modId xmlns:p14="http://schemas.microsoft.com/office/powerpoint/2010/main" val="2315670787"/>
              </p:ext>
            </p:extLst>
          </p:nvPr>
        </p:nvGraphicFramePr>
        <p:xfrm>
          <a:off x="1883228" y="3905604"/>
          <a:ext cx="4005944" cy="5634448"/>
        </p:xfrm>
        <a:graphic>
          <a:graphicData uri="http://schemas.openxmlformats.org/drawingml/2006/table">
            <a:tbl>
              <a:tblPr firstRow="1" bandRow="1">
                <a:tableStyleId>{5940675A-B579-460E-94D1-54222C63F5DA}</a:tableStyleId>
              </a:tblPr>
              <a:tblGrid>
                <a:gridCol w="2002972">
                  <a:extLst>
                    <a:ext uri="{9D8B030D-6E8A-4147-A177-3AD203B41FA5}">
                      <a16:colId xmlns:a16="http://schemas.microsoft.com/office/drawing/2014/main" val="3833035046"/>
                    </a:ext>
                  </a:extLst>
                </a:gridCol>
                <a:gridCol w="2002972">
                  <a:extLst>
                    <a:ext uri="{9D8B030D-6E8A-4147-A177-3AD203B41FA5}">
                      <a16:colId xmlns:a16="http://schemas.microsoft.com/office/drawing/2014/main" val="1568818227"/>
                    </a:ext>
                  </a:extLst>
                </a:gridCol>
              </a:tblGrid>
              <a:tr h="674239">
                <a:tc>
                  <a:txBody>
                    <a:bodyPr/>
                    <a:lstStyle/>
                    <a:p>
                      <a:pPr>
                        <a:lnSpc>
                          <a:spcPct val="115000"/>
                        </a:lnSpc>
                        <a:spcAft>
                          <a:spcPts val="1000"/>
                        </a:spcAft>
                        <a:buNone/>
                      </a:pPr>
                      <a:r>
                        <a:rPr lang="en-US" sz="2200" b="1">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Cột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b="1">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Mô tả</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id</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ID bất động sản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date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Ngày bán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price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Giá bán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bedrooms</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Số phòng ngủ</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bathrooms</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Số phòng tắm</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914775">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sqft_living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sử dụng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sqft_lot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đất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735460734"/>
                  </a:ext>
                </a:extLst>
              </a:tr>
            </a:tbl>
          </a:graphicData>
        </a:graphic>
      </p:graphicFrame>
      <p:graphicFrame>
        <p:nvGraphicFramePr>
          <p:cNvPr id="24" name="Table 23">
            <a:extLst>
              <a:ext uri="{FF2B5EF4-FFF2-40B4-BE49-F238E27FC236}">
                <a16:creationId xmlns:a16="http://schemas.microsoft.com/office/drawing/2014/main" id="{A464090D-F243-881B-C393-E1E6CBBA638D}"/>
              </a:ext>
            </a:extLst>
          </p:cNvPr>
          <p:cNvGraphicFramePr>
            <a:graphicFrameLocks noGrp="1"/>
          </p:cNvGraphicFramePr>
          <p:nvPr>
            <p:extLst>
              <p:ext uri="{D42A27DB-BD31-4B8C-83A1-F6EECF244321}">
                <p14:modId xmlns:p14="http://schemas.microsoft.com/office/powerpoint/2010/main" val="2544579800"/>
              </p:ext>
            </p:extLst>
          </p:nvPr>
        </p:nvGraphicFramePr>
        <p:xfrm>
          <a:off x="6700531" y="3905604"/>
          <a:ext cx="3960292" cy="5661426"/>
        </p:xfrm>
        <a:graphic>
          <a:graphicData uri="http://schemas.openxmlformats.org/drawingml/2006/table">
            <a:tbl>
              <a:tblPr firstRow="1" bandRow="1">
                <a:tableStyleId>{5940675A-B579-460E-94D1-54222C63F5DA}</a:tableStyleId>
              </a:tblPr>
              <a:tblGrid>
                <a:gridCol w="1980146">
                  <a:extLst>
                    <a:ext uri="{9D8B030D-6E8A-4147-A177-3AD203B41FA5}">
                      <a16:colId xmlns:a16="http://schemas.microsoft.com/office/drawing/2014/main" val="3833035046"/>
                    </a:ext>
                  </a:extLst>
                </a:gridCol>
                <a:gridCol w="1980146">
                  <a:extLst>
                    <a:ext uri="{9D8B030D-6E8A-4147-A177-3AD203B41FA5}">
                      <a16:colId xmlns:a16="http://schemas.microsoft.com/office/drawing/2014/main" val="1568818227"/>
                    </a:ext>
                  </a:extLst>
                </a:gridCol>
              </a:tblGrid>
              <a:tr h="644533">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floors</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Số tầng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waterfront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Có view mặt nước</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view</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Chất lượng view (0-4)</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644533">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condition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Tình trạng nhà</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grade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Chất lượng xây dựng (1-13)</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sqft_above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trên mặt đất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sqft_basement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tầng hầm</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bl>
          </a:graphicData>
        </a:graphic>
      </p:graphicFrame>
      <p:graphicFrame>
        <p:nvGraphicFramePr>
          <p:cNvPr id="25" name="Table 24">
            <a:extLst>
              <a:ext uri="{FF2B5EF4-FFF2-40B4-BE49-F238E27FC236}">
                <a16:creationId xmlns:a16="http://schemas.microsoft.com/office/drawing/2014/main" id="{067E9506-883C-8400-C433-492EAE75F52C}"/>
              </a:ext>
            </a:extLst>
          </p:cNvPr>
          <p:cNvGraphicFramePr>
            <a:graphicFrameLocks noGrp="1"/>
          </p:cNvGraphicFramePr>
          <p:nvPr>
            <p:extLst>
              <p:ext uri="{D42A27DB-BD31-4B8C-83A1-F6EECF244321}">
                <p14:modId xmlns:p14="http://schemas.microsoft.com/office/powerpoint/2010/main" val="336566958"/>
              </p:ext>
            </p:extLst>
          </p:nvPr>
        </p:nvGraphicFramePr>
        <p:xfrm>
          <a:off x="11428639" y="3905604"/>
          <a:ext cx="3960292" cy="4954802"/>
        </p:xfrm>
        <a:graphic>
          <a:graphicData uri="http://schemas.openxmlformats.org/drawingml/2006/table">
            <a:tbl>
              <a:tblPr firstRow="1" bandRow="1">
                <a:tableStyleId>{5940675A-B579-460E-94D1-54222C63F5DA}</a:tableStyleId>
              </a:tblPr>
              <a:tblGrid>
                <a:gridCol w="1980146">
                  <a:extLst>
                    <a:ext uri="{9D8B030D-6E8A-4147-A177-3AD203B41FA5}">
                      <a16:colId xmlns:a16="http://schemas.microsoft.com/office/drawing/2014/main" val="3833035046"/>
                    </a:ext>
                  </a:extLst>
                </a:gridCol>
                <a:gridCol w="1980146">
                  <a:extLst>
                    <a:ext uri="{9D8B030D-6E8A-4147-A177-3AD203B41FA5}">
                      <a16:colId xmlns:a16="http://schemas.microsoft.com/office/drawing/2014/main" val="1568818227"/>
                    </a:ext>
                  </a:extLst>
                </a:gridCol>
              </a:tblGrid>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yr_built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Năm xây</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yr_renovated</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Năm cải tạo</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zipcode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Mã vùng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lat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Vĩ độ</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long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Kinh độ</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871516">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sqft_living15</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trung bình vùng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871516">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sqft_lot15</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đất trung bình vùng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bl>
          </a:graphicData>
        </a:graphic>
      </p:graphicFrame>
      <p:sp>
        <p:nvSpPr>
          <p:cNvPr id="32" name="TextBox 6">
            <a:extLst>
              <a:ext uri="{FF2B5EF4-FFF2-40B4-BE49-F238E27FC236}">
                <a16:creationId xmlns:a16="http://schemas.microsoft.com/office/drawing/2014/main" id="{65EB3E15-288C-7F4C-43A3-0D4A518BBEE1}"/>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D89A36B7-3156-CB6C-5A65-16FF7AFFA527}"/>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grpSp>
        <p:nvGrpSpPr>
          <p:cNvPr id="41" name="Group 2">
            <a:extLst>
              <a:ext uri="{FF2B5EF4-FFF2-40B4-BE49-F238E27FC236}">
                <a16:creationId xmlns:a16="http://schemas.microsoft.com/office/drawing/2014/main" id="{4DFC24A5-52E6-68DE-1DE0-A28CD7CBDD82}"/>
              </a:ext>
            </a:extLst>
          </p:cNvPr>
          <p:cNvGrpSpPr/>
          <p:nvPr/>
        </p:nvGrpSpPr>
        <p:grpSpPr>
          <a:xfrm>
            <a:off x="-685800" y="-37783"/>
            <a:ext cx="19061457" cy="10627648"/>
            <a:chOff x="0" y="-89718"/>
            <a:chExt cx="5020301" cy="2799051"/>
          </a:xfrm>
        </p:grpSpPr>
        <p:sp>
          <p:nvSpPr>
            <p:cNvPr id="42" name="Freeform 3">
              <a:extLst>
                <a:ext uri="{FF2B5EF4-FFF2-40B4-BE49-F238E27FC236}">
                  <a16:creationId xmlns:a16="http://schemas.microsoft.com/office/drawing/2014/main" id="{0381D7D4-0060-2BFE-7836-54A23271F3AE}"/>
                </a:ext>
              </a:extLst>
            </p:cNvPr>
            <p:cNvSpPr/>
            <p:nvPr/>
          </p:nvSpPr>
          <p:spPr>
            <a:xfrm>
              <a:off x="157536" y="-89718"/>
              <a:ext cx="4862765" cy="385679"/>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endParaRPr lang="en-US"/>
            </a:p>
          </p:txBody>
        </p:sp>
        <p:sp>
          <p:nvSpPr>
            <p:cNvPr id="43" name="TextBox 4">
              <a:extLst>
                <a:ext uri="{FF2B5EF4-FFF2-40B4-BE49-F238E27FC236}">
                  <a16:creationId xmlns:a16="http://schemas.microsoft.com/office/drawing/2014/main" id="{531C5527-F16F-2828-B9AC-662D56496777}"/>
                </a:ext>
              </a:extLst>
            </p:cNvPr>
            <p:cNvSpPr txBox="1"/>
            <p:nvPr/>
          </p:nvSpPr>
          <p:spPr>
            <a:xfrm>
              <a:off x="0" y="-9525"/>
              <a:ext cx="2408296" cy="2718858"/>
            </a:xfrm>
            <a:prstGeom prst="rect">
              <a:avLst/>
            </a:prstGeom>
          </p:spPr>
          <p:txBody>
            <a:bodyPr lIns="50800" tIns="50800" rIns="50800" bIns="50800" rtlCol="0" anchor="ctr"/>
            <a:lstStyle/>
            <a:p>
              <a:pPr algn="ctr">
                <a:lnSpc>
                  <a:spcPts val="2547"/>
                </a:lnSpc>
              </a:pPr>
              <a:endParaRPr/>
            </a:p>
          </p:txBody>
        </p:sp>
      </p:grpSp>
      <p:sp>
        <p:nvSpPr>
          <p:cNvPr id="44" name="TextBox 43">
            <a:extLst>
              <a:ext uri="{FF2B5EF4-FFF2-40B4-BE49-F238E27FC236}">
                <a16:creationId xmlns:a16="http://schemas.microsoft.com/office/drawing/2014/main" id="{40647513-48DE-531A-77EC-01EF60AD6FAD}"/>
              </a:ext>
            </a:extLst>
          </p:cNvPr>
          <p:cNvSpPr txBox="1"/>
          <p:nvPr/>
        </p:nvSpPr>
        <p:spPr>
          <a:xfrm>
            <a:off x="6678760" y="266700"/>
            <a:ext cx="7937553" cy="1169551"/>
          </a:xfrm>
          <a:prstGeom prst="rect">
            <a:avLst/>
          </a:prstGeom>
          <a:noFill/>
        </p:spPr>
        <p:txBody>
          <a:bodyPr wrap="square" rtlCol="0">
            <a:spAutoFit/>
          </a:bodyPr>
          <a:lstStyle/>
          <a:p>
            <a:r>
              <a:rPr lang="en-US" sz="7000">
                <a:solidFill>
                  <a:schemeClr val="accent1">
                    <a:lumMod val="50000"/>
                  </a:schemeClr>
                </a:solidFill>
                <a:latin typeface="Anton" pitchFamily="2" charset="0"/>
              </a:rPr>
              <a:t>MÔ TẢ DATASET</a:t>
            </a:r>
          </a:p>
        </p:txBody>
      </p:sp>
    </p:spTree>
    <p:extLst>
      <p:ext uri="{BB962C8B-B14F-4D97-AF65-F5344CB8AC3E}">
        <p14:creationId xmlns:p14="http://schemas.microsoft.com/office/powerpoint/2010/main" val="1152409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6BEA460F-29B9-DBEE-D2FA-2C317DE8867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13D8A42-69E3-44AB-FA1A-CDF74F42E400}"/>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27513BFB-A09B-E76A-4BCB-4EA034C6869D}"/>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3659AB60-F164-5495-885C-297D90CE8A6A}"/>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grpSp>
        <p:nvGrpSpPr>
          <p:cNvPr id="41" name="Group 2">
            <a:extLst>
              <a:ext uri="{FF2B5EF4-FFF2-40B4-BE49-F238E27FC236}">
                <a16:creationId xmlns:a16="http://schemas.microsoft.com/office/drawing/2014/main" id="{5C03EED5-65EA-FDEE-C6EB-AE424886A733}"/>
              </a:ext>
            </a:extLst>
          </p:cNvPr>
          <p:cNvGrpSpPr/>
          <p:nvPr/>
        </p:nvGrpSpPr>
        <p:grpSpPr>
          <a:xfrm>
            <a:off x="-685800" y="-37783"/>
            <a:ext cx="19061457" cy="10627648"/>
            <a:chOff x="0" y="-89718"/>
            <a:chExt cx="5020301" cy="2799051"/>
          </a:xfrm>
        </p:grpSpPr>
        <p:sp>
          <p:nvSpPr>
            <p:cNvPr id="42" name="Freeform 3">
              <a:extLst>
                <a:ext uri="{FF2B5EF4-FFF2-40B4-BE49-F238E27FC236}">
                  <a16:creationId xmlns:a16="http://schemas.microsoft.com/office/drawing/2014/main" id="{FECD59D6-1C6E-6477-9D95-DB86A67C028F}"/>
                </a:ext>
              </a:extLst>
            </p:cNvPr>
            <p:cNvSpPr/>
            <p:nvPr/>
          </p:nvSpPr>
          <p:spPr>
            <a:xfrm>
              <a:off x="157536" y="-89718"/>
              <a:ext cx="4862765" cy="385679"/>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endParaRPr lang="en-US"/>
            </a:p>
          </p:txBody>
        </p:sp>
        <p:sp>
          <p:nvSpPr>
            <p:cNvPr id="43" name="TextBox 4">
              <a:extLst>
                <a:ext uri="{FF2B5EF4-FFF2-40B4-BE49-F238E27FC236}">
                  <a16:creationId xmlns:a16="http://schemas.microsoft.com/office/drawing/2014/main" id="{540595F0-C1B0-919B-C88D-64E9D8F9981D}"/>
                </a:ext>
              </a:extLst>
            </p:cNvPr>
            <p:cNvSpPr txBox="1"/>
            <p:nvPr/>
          </p:nvSpPr>
          <p:spPr>
            <a:xfrm>
              <a:off x="0" y="-9525"/>
              <a:ext cx="2408296" cy="2718858"/>
            </a:xfrm>
            <a:prstGeom prst="rect">
              <a:avLst/>
            </a:prstGeom>
          </p:spPr>
          <p:txBody>
            <a:bodyPr lIns="50800" tIns="50800" rIns="50800" bIns="50800" rtlCol="0" anchor="ctr"/>
            <a:lstStyle/>
            <a:p>
              <a:pPr algn="ctr">
                <a:lnSpc>
                  <a:spcPts val="2547"/>
                </a:lnSpc>
              </a:pPr>
              <a:endParaRPr/>
            </a:p>
          </p:txBody>
        </p:sp>
      </p:grpSp>
      <p:sp>
        <p:nvSpPr>
          <p:cNvPr id="44" name="TextBox 43">
            <a:extLst>
              <a:ext uri="{FF2B5EF4-FFF2-40B4-BE49-F238E27FC236}">
                <a16:creationId xmlns:a16="http://schemas.microsoft.com/office/drawing/2014/main" id="{C6BF0031-4C3B-361F-E973-FCF87B01FEE4}"/>
              </a:ext>
            </a:extLst>
          </p:cNvPr>
          <p:cNvSpPr txBox="1"/>
          <p:nvPr/>
        </p:nvSpPr>
        <p:spPr>
          <a:xfrm>
            <a:off x="6678760" y="266700"/>
            <a:ext cx="7937553" cy="1169551"/>
          </a:xfrm>
          <a:prstGeom prst="rect">
            <a:avLst/>
          </a:prstGeom>
          <a:noFill/>
        </p:spPr>
        <p:txBody>
          <a:bodyPr wrap="square" rtlCol="0">
            <a:spAutoFit/>
          </a:bodyPr>
          <a:lstStyle/>
          <a:p>
            <a:r>
              <a:rPr lang="en-US" sz="7000">
                <a:solidFill>
                  <a:schemeClr val="accent1">
                    <a:lumMod val="50000"/>
                  </a:schemeClr>
                </a:solidFill>
                <a:latin typeface="Anton" pitchFamily="2" charset="0"/>
              </a:rPr>
              <a:t>MÔ TẢ DATASET</a:t>
            </a:r>
          </a:p>
        </p:txBody>
      </p:sp>
      <p:pic>
        <p:nvPicPr>
          <p:cNvPr id="3" name="Picture 2">
            <a:extLst>
              <a:ext uri="{FF2B5EF4-FFF2-40B4-BE49-F238E27FC236}">
                <a16:creationId xmlns:a16="http://schemas.microsoft.com/office/drawing/2014/main" id="{AD3554BB-CC70-98A8-5344-97F02E06724B}"/>
              </a:ext>
            </a:extLst>
          </p:cNvPr>
          <p:cNvPicPr>
            <a:picLocks noChangeAspect="1"/>
          </p:cNvPicPr>
          <p:nvPr/>
        </p:nvPicPr>
        <p:blipFill>
          <a:blip r:embed="rId3"/>
          <a:stretch>
            <a:fillRect/>
          </a:stretch>
        </p:blipFill>
        <p:spPr>
          <a:xfrm>
            <a:off x="1905000" y="2041981"/>
            <a:ext cx="14478000" cy="5236644"/>
          </a:xfrm>
          <a:prstGeom prst="rect">
            <a:avLst/>
          </a:prstGeom>
        </p:spPr>
      </p:pic>
      <p:sp>
        <p:nvSpPr>
          <p:cNvPr id="6" name="TextBox 5">
            <a:extLst>
              <a:ext uri="{FF2B5EF4-FFF2-40B4-BE49-F238E27FC236}">
                <a16:creationId xmlns:a16="http://schemas.microsoft.com/office/drawing/2014/main" id="{42F1AC27-9180-50F5-6137-788308BDBB2B}"/>
              </a:ext>
            </a:extLst>
          </p:cNvPr>
          <p:cNvSpPr txBox="1"/>
          <p:nvPr/>
        </p:nvSpPr>
        <p:spPr>
          <a:xfrm>
            <a:off x="4114800" y="7268966"/>
            <a:ext cx="9705970" cy="4303229"/>
          </a:xfrm>
          <a:prstGeom prst="rect">
            <a:avLst/>
          </a:prstGeom>
          <a:noFill/>
        </p:spPr>
        <p:txBody>
          <a:bodyPr wrap="square">
            <a:spAutoFit/>
          </a:bodyPr>
          <a:lstStyle/>
          <a:p>
            <a:r>
              <a:rPr lang="en-US" sz="2500">
                <a:solidFill>
                  <a:schemeClr val="accent1">
                    <a:lumMod val="50000"/>
                  </a:schemeClr>
                </a:solidFill>
                <a:latin typeface="Times New Roman" panose="02020603050405020304" pitchFamily="18" charset="0"/>
                <a:cs typeface="Times New Roman" panose="02020603050405020304" pitchFamily="18" charset="0"/>
              </a:rPr>
              <a:t>Bathrooms có số lẻ (vd. 1.5, 2.25) để biểu thị “half-bath” hoặc “quarter-bath” (phòng chỉ có lavabo/bồn cầu hoặc lavabo/vòi sen).</a:t>
            </a:r>
          </a:p>
          <a:p>
            <a:br>
              <a:rPr lang="en-US" sz="2500">
                <a:solidFill>
                  <a:schemeClr val="accent1">
                    <a:lumMod val="50000"/>
                  </a:schemeClr>
                </a:solidFill>
                <a:latin typeface="Times New Roman" panose="02020603050405020304" pitchFamily="18" charset="0"/>
                <a:cs typeface="Times New Roman" panose="02020603050405020304" pitchFamily="18" charset="0"/>
              </a:rPr>
            </a:br>
            <a:r>
              <a:rPr lang="en-US" sz="2500">
                <a:solidFill>
                  <a:schemeClr val="accent1">
                    <a:lumMod val="50000"/>
                  </a:schemeClr>
                </a:solidFill>
                <a:latin typeface="Times New Roman" panose="02020603050405020304" pitchFamily="18" charset="0"/>
                <a:cs typeface="Times New Roman" panose="02020603050405020304" pitchFamily="18" charset="0"/>
              </a:rPr>
              <a:t>Floors có số lẻ (vd. 1.5, 2.5) cho kiểu nhà split-level, có gác lửng hoặc nửa tầng.</a:t>
            </a:r>
          </a:p>
          <a:p>
            <a:br>
              <a:rPr lang="en-US" sz="2500">
                <a:solidFill>
                  <a:schemeClr val="accent1">
                    <a:lumMod val="50000"/>
                  </a:schemeClr>
                </a:solidFill>
                <a:latin typeface="Times New Roman" panose="02020603050405020304" pitchFamily="18" charset="0"/>
                <a:cs typeface="Times New Roman" panose="02020603050405020304" pitchFamily="18" charset="0"/>
              </a:rPr>
            </a:br>
            <a:br>
              <a:rPr lang="en-US" sz="2500">
                <a:solidFill>
                  <a:schemeClr val="accent1">
                    <a:lumMod val="50000"/>
                  </a:schemeClr>
                </a:solidFill>
                <a:latin typeface="Times New Roman" panose="02020603050405020304" pitchFamily="18" charset="0"/>
                <a:cs typeface="Times New Roman" panose="02020603050405020304" pitchFamily="18" charset="0"/>
              </a:rPr>
            </a:br>
            <a:br>
              <a:rPr lang="en-US" sz="2500">
                <a:solidFill>
                  <a:schemeClr val="accent1">
                    <a:lumMod val="50000"/>
                  </a:schemeClr>
                </a:solidFill>
                <a:latin typeface="Times New Roman" panose="02020603050405020304" pitchFamily="18" charset="0"/>
                <a:cs typeface="Times New Roman" panose="02020603050405020304" pitchFamily="18" charset="0"/>
              </a:rPr>
            </a:br>
            <a:endParaRPr lang="en-US" sz="2500">
              <a:solidFill>
                <a:schemeClr val="accent1">
                  <a:lumMod val="50000"/>
                </a:schemeClr>
              </a:solidFill>
              <a:latin typeface="Times New Roman" panose="02020603050405020304" pitchFamily="18" charset="0"/>
              <a:cs typeface="Times New Roman" panose="02020603050405020304" pitchFamily="18" charset="0"/>
            </a:endParaRPr>
          </a:p>
          <a:p>
            <a:pPr>
              <a:lnSpc>
                <a:spcPts val="1425"/>
              </a:lnSpc>
            </a:pPr>
            <a:br>
              <a:rPr lang="en-US" sz="2500" b="0">
                <a:solidFill>
                  <a:schemeClr val="accent1">
                    <a:lumMod val="50000"/>
                  </a:schemeClr>
                </a:solidFill>
                <a:effectLst/>
                <a:latin typeface="Times New Roman" panose="02020603050405020304" pitchFamily="18" charset="0"/>
                <a:cs typeface="Times New Roman" panose="02020603050405020304" pitchFamily="18" charset="0"/>
              </a:rPr>
            </a:br>
            <a:br>
              <a:rPr lang="en-US" sz="2500" b="0">
                <a:solidFill>
                  <a:schemeClr val="accent1">
                    <a:lumMod val="50000"/>
                  </a:schemeClr>
                </a:solidFill>
                <a:effectLst/>
                <a:latin typeface="Times New Roman" panose="02020603050405020304" pitchFamily="18" charset="0"/>
                <a:cs typeface="Times New Roman" panose="02020603050405020304" pitchFamily="18" charset="0"/>
              </a:rPr>
            </a:br>
            <a:br>
              <a:rPr lang="en-US" sz="2500" b="0">
                <a:solidFill>
                  <a:schemeClr val="accent1">
                    <a:lumMod val="50000"/>
                  </a:schemeClr>
                </a:solidFill>
                <a:effectLst/>
                <a:latin typeface="Times New Roman" panose="02020603050405020304" pitchFamily="18" charset="0"/>
                <a:cs typeface="Times New Roman" panose="02020603050405020304" pitchFamily="18" charset="0"/>
              </a:rPr>
            </a:br>
            <a:endParaRPr lang="en-US" sz="2500" b="0">
              <a:solidFill>
                <a:schemeClr val="accent1">
                  <a:lumMod val="50000"/>
                </a:schemeClr>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2D1023C-7DAA-CF02-CA03-7AEE5F66CC0A}"/>
              </a:ext>
            </a:extLst>
          </p:cNvPr>
          <p:cNvSpPr txBox="1"/>
          <p:nvPr/>
        </p:nvSpPr>
        <p:spPr>
          <a:xfrm>
            <a:off x="1859079" y="1490930"/>
            <a:ext cx="7108706" cy="477054"/>
          </a:xfrm>
          <a:prstGeom prst="rect">
            <a:avLst/>
          </a:prstGeom>
          <a:noFill/>
        </p:spPr>
        <p:txBody>
          <a:bodyPr wrap="square" rtlCol="0">
            <a:spAutoFit/>
          </a:bodyPr>
          <a:lstStyle/>
          <a:p>
            <a:r>
              <a:rPr lang="en-US" sz="2500" b="1">
                <a:solidFill>
                  <a:schemeClr val="accent1">
                    <a:lumMod val="50000"/>
                  </a:schemeClr>
                </a:solidFill>
              </a:rPr>
              <a:t>Lấy ra ngẫu nhiên 10 dòng để quan sát</a:t>
            </a:r>
          </a:p>
        </p:txBody>
      </p:sp>
    </p:spTree>
    <p:extLst>
      <p:ext uri="{BB962C8B-B14F-4D97-AF65-F5344CB8AC3E}">
        <p14:creationId xmlns:p14="http://schemas.microsoft.com/office/powerpoint/2010/main" val="566843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52691E9B-C881-55A1-EB71-F1599B4D54C9}"/>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7AC2470-55D9-3185-3A6E-6DA0F04DBC8A}"/>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F3D765B8-06AA-C648-E774-7D6F2DA1D458}"/>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42B4A158-0A28-FF0C-1AA0-8B321CF03DD1}"/>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sp>
        <p:nvSpPr>
          <p:cNvPr id="43" name="TextBox 4">
            <a:extLst>
              <a:ext uri="{FF2B5EF4-FFF2-40B4-BE49-F238E27FC236}">
                <a16:creationId xmlns:a16="http://schemas.microsoft.com/office/drawing/2014/main" id="{0CC0285D-F75D-4658-9BC7-CF8143B74A84}"/>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44" name="TextBox 43">
            <a:extLst>
              <a:ext uri="{FF2B5EF4-FFF2-40B4-BE49-F238E27FC236}">
                <a16:creationId xmlns:a16="http://schemas.microsoft.com/office/drawing/2014/main" id="{4D33C7D3-4282-A281-41B0-DFF94C72DAEB}"/>
              </a:ext>
            </a:extLst>
          </p:cNvPr>
          <p:cNvSpPr txBox="1"/>
          <p:nvPr/>
        </p:nvSpPr>
        <p:spPr>
          <a:xfrm>
            <a:off x="11887200" y="1427782"/>
            <a:ext cx="7937553" cy="1426096"/>
          </a:xfrm>
          <a:prstGeom prst="rect">
            <a:avLst/>
          </a:prstGeom>
          <a:noFill/>
        </p:spPr>
        <p:txBody>
          <a:bodyPr wrap="square" rtlCol="0">
            <a:spAutoFit/>
          </a:bodyPr>
          <a:lstStyle/>
          <a:p>
            <a:pPr>
              <a:lnSpc>
                <a:spcPts val="11079"/>
              </a:lnSpc>
            </a:pPr>
            <a:r>
              <a:rPr lang="en-US" sz="7200">
                <a:solidFill>
                  <a:srgbClr val="405D72"/>
                </a:solidFill>
                <a:latin typeface="Anton"/>
                <a:ea typeface="Anton"/>
                <a:cs typeface="Anton"/>
                <a:sym typeface="Anton"/>
              </a:rPr>
              <a:t>Data Cleaning</a:t>
            </a:r>
          </a:p>
        </p:txBody>
      </p:sp>
      <p:pic>
        <p:nvPicPr>
          <p:cNvPr id="8" name="Picture 7">
            <a:extLst>
              <a:ext uri="{FF2B5EF4-FFF2-40B4-BE49-F238E27FC236}">
                <a16:creationId xmlns:a16="http://schemas.microsoft.com/office/drawing/2014/main" id="{9E8C90EC-99D2-7C5F-B5E9-4FBF8DC3BBD8}"/>
              </a:ext>
            </a:extLst>
          </p:cNvPr>
          <p:cNvPicPr>
            <a:picLocks noChangeAspect="1"/>
          </p:cNvPicPr>
          <p:nvPr/>
        </p:nvPicPr>
        <p:blipFill>
          <a:blip r:embed="rId3"/>
          <a:stretch>
            <a:fillRect/>
          </a:stretch>
        </p:blipFill>
        <p:spPr>
          <a:xfrm>
            <a:off x="818294" y="1192623"/>
            <a:ext cx="3366887" cy="8001000"/>
          </a:xfrm>
          <a:prstGeom prst="rect">
            <a:avLst/>
          </a:prstGeom>
        </p:spPr>
      </p:pic>
      <p:pic>
        <p:nvPicPr>
          <p:cNvPr id="11" name="Picture 10">
            <a:extLst>
              <a:ext uri="{FF2B5EF4-FFF2-40B4-BE49-F238E27FC236}">
                <a16:creationId xmlns:a16="http://schemas.microsoft.com/office/drawing/2014/main" id="{B21CB130-D06C-EF56-31AA-9AF34D9E8CD9}"/>
              </a:ext>
            </a:extLst>
          </p:cNvPr>
          <p:cNvPicPr>
            <a:picLocks noChangeAspect="1"/>
          </p:cNvPicPr>
          <p:nvPr/>
        </p:nvPicPr>
        <p:blipFill>
          <a:blip r:embed="rId4"/>
          <a:stretch>
            <a:fillRect/>
          </a:stretch>
        </p:blipFill>
        <p:spPr>
          <a:xfrm>
            <a:off x="4572000" y="1192624"/>
            <a:ext cx="6505813" cy="8000999"/>
          </a:xfrm>
          <a:prstGeom prst="rect">
            <a:avLst/>
          </a:prstGeom>
        </p:spPr>
      </p:pic>
      <p:sp>
        <p:nvSpPr>
          <p:cNvPr id="15" name="TextBox 14">
            <a:extLst>
              <a:ext uri="{FF2B5EF4-FFF2-40B4-BE49-F238E27FC236}">
                <a16:creationId xmlns:a16="http://schemas.microsoft.com/office/drawing/2014/main" id="{911BA8C7-D8B2-AD37-0B46-A5C8D4B1FD9C}"/>
              </a:ext>
            </a:extLst>
          </p:cNvPr>
          <p:cNvSpPr txBox="1"/>
          <p:nvPr/>
        </p:nvSpPr>
        <p:spPr>
          <a:xfrm>
            <a:off x="11493901" y="3486784"/>
            <a:ext cx="6505813" cy="3046988"/>
          </a:xfrm>
          <a:prstGeom prst="rect">
            <a:avLst/>
          </a:prstGeom>
          <a:noFill/>
        </p:spPr>
        <p:txBody>
          <a:bodyPr wrap="square" rtlCol="0">
            <a:spAutoFit/>
          </a:bodyPr>
          <a:lstStyle/>
          <a:p>
            <a:r>
              <a:rPr lang="en-US" sz="3200">
                <a:solidFill>
                  <a:schemeClr val="accent1">
                    <a:lumMod val="50000"/>
                  </a:schemeClr>
                </a:solidFill>
              </a:rPr>
              <a:t>Qua kiểm tra missing data và xử lý duplicate, dữ liệu không thay đổi, vẫn giữ nguyễn 21613 dòng.</a:t>
            </a:r>
          </a:p>
          <a:p>
            <a:endParaRPr lang="en-US" sz="3200">
              <a:solidFill>
                <a:schemeClr val="accent1">
                  <a:lumMod val="50000"/>
                </a:schemeClr>
              </a:solidFill>
            </a:endParaRPr>
          </a:p>
          <a:p>
            <a:r>
              <a:rPr lang="en-US" sz="3200">
                <a:solidFill>
                  <a:schemeClr val="accent1">
                    <a:lumMod val="50000"/>
                  </a:schemeClr>
                </a:solidFill>
              </a:rPr>
              <a:t>Chuyển Dtype của dữ liệu về đúng định dạng.</a:t>
            </a:r>
          </a:p>
        </p:txBody>
      </p:sp>
    </p:spTree>
    <p:extLst>
      <p:ext uri="{BB962C8B-B14F-4D97-AF65-F5344CB8AC3E}">
        <p14:creationId xmlns:p14="http://schemas.microsoft.com/office/powerpoint/2010/main" val="91369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57CA757A-DCB9-89B2-31F6-2D037647D94D}"/>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EA3838F-00AE-FDC7-A378-ACF9A0CE588F}"/>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8CC6AA6F-FCB8-172B-E676-B32D7932EB94}"/>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B86EDDFD-F0F6-35F6-6B1F-C0D86C239677}"/>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sp>
        <p:nvSpPr>
          <p:cNvPr id="43" name="TextBox 4">
            <a:extLst>
              <a:ext uri="{FF2B5EF4-FFF2-40B4-BE49-F238E27FC236}">
                <a16:creationId xmlns:a16="http://schemas.microsoft.com/office/drawing/2014/main" id="{DB785748-5389-C713-43E7-DA53942DD212}"/>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44" name="TextBox 43">
            <a:extLst>
              <a:ext uri="{FF2B5EF4-FFF2-40B4-BE49-F238E27FC236}">
                <a16:creationId xmlns:a16="http://schemas.microsoft.com/office/drawing/2014/main" id="{DC233B4B-8F63-3AFA-1D03-A663C134A844}"/>
              </a:ext>
            </a:extLst>
          </p:cNvPr>
          <p:cNvSpPr txBox="1"/>
          <p:nvPr/>
        </p:nvSpPr>
        <p:spPr>
          <a:xfrm>
            <a:off x="12573000" y="-46567"/>
            <a:ext cx="7937553" cy="2825645"/>
          </a:xfrm>
          <a:prstGeom prst="rect">
            <a:avLst/>
          </a:prstGeom>
          <a:noFill/>
        </p:spPr>
        <p:txBody>
          <a:bodyPr wrap="square" rtlCol="0">
            <a:spAutoFit/>
          </a:bodyPr>
          <a:lstStyle/>
          <a:p>
            <a:pPr>
              <a:lnSpc>
                <a:spcPts val="11079"/>
              </a:lnSpc>
            </a:pPr>
            <a:r>
              <a:rPr lang="en-US" sz="7200">
                <a:solidFill>
                  <a:srgbClr val="405D72"/>
                </a:solidFill>
                <a:latin typeface="Anton"/>
                <a:ea typeface="Anton"/>
                <a:cs typeface="Anton"/>
                <a:sym typeface="Anton"/>
              </a:rPr>
              <a:t>Data Cleaning</a:t>
            </a:r>
          </a:p>
          <a:p>
            <a:pPr>
              <a:lnSpc>
                <a:spcPts val="11079"/>
              </a:lnSpc>
            </a:pPr>
            <a:r>
              <a:rPr lang="en-US" sz="6200">
                <a:solidFill>
                  <a:srgbClr val="405D72"/>
                </a:solidFill>
                <a:latin typeface="Anton"/>
                <a:ea typeface="Anton"/>
                <a:cs typeface="Anton"/>
                <a:sym typeface="Anton"/>
              </a:rPr>
              <a:t>  </a:t>
            </a:r>
            <a:r>
              <a:rPr lang="en-US" sz="6000">
                <a:solidFill>
                  <a:srgbClr val="405D72"/>
                </a:solidFill>
                <a:latin typeface="Anton"/>
                <a:ea typeface="Anton"/>
                <a:cs typeface="Anton"/>
                <a:sym typeface="Anton"/>
              </a:rPr>
              <a:t>Xử lý Outliers</a:t>
            </a:r>
          </a:p>
        </p:txBody>
      </p:sp>
      <p:sp>
        <p:nvSpPr>
          <p:cNvPr id="15" name="TextBox 14">
            <a:extLst>
              <a:ext uri="{FF2B5EF4-FFF2-40B4-BE49-F238E27FC236}">
                <a16:creationId xmlns:a16="http://schemas.microsoft.com/office/drawing/2014/main" id="{3B0591C7-5631-EB09-7B4B-38EC2AD25D25}"/>
              </a:ext>
            </a:extLst>
          </p:cNvPr>
          <p:cNvSpPr txBox="1"/>
          <p:nvPr/>
        </p:nvSpPr>
        <p:spPr>
          <a:xfrm>
            <a:off x="12391402" y="3864025"/>
            <a:ext cx="5579114" cy="4632037"/>
          </a:xfrm>
          <a:prstGeom prst="rect">
            <a:avLst/>
          </a:prstGeom>
          <a:noFill/>
        </p:spPr>
        <p:txBody>
          <a:bodyPr wrap="square" rtlCol="0">
            <a:spAutoFit/>
          </a:bodyPr>
          <a:lstStyle/>
          <a:p>
            <a:pPr>
              <a:spcAft>
                <a:spcPts val="600"/>
              </a:spcAft>
            </a:pPr>
            <a:r>
              <a:rPr lang="vi-VN" sz="2800" b="1">
                <a:solidFill>
                  <a:schemeClr val="accent1">
                    <a:lumMod val="50000"/>
                  </a:schemeClr>
                </a:solidFill>
                <a:latin typeface="Arial (Body)"/>
              </a:rPr>
              <a:t>Xử lý outliers (Chọn lọc)</a:t>
            </a:r>
            <a:endParaRPr lang="vi-VN" sz="2800">
              <a:solidFill>
                <a:schemeClr val="accent1">
                  <a:lumMod val="50000"/>
                </a:schemeClr>
              </a:solidFill>
              <a:latin typeface="Arial (Body)"/>
            </a:endParaRPr>
          </a:p>
          <a:p>
            <a:pPr>
              <a:spcAft>
                <a:spcPts val="600"/>
              </a:spcAft>
            </a:pPr>
            <a:r>
              <a:rPr lang="vi-VN" sz="2800">
                <a:solidFill>
                  <a:schemeClr val="accent1">
                    <a:lumMod val="50000"/>
                  </a:schemeClr>
                </a:solidFill>
                <a:latin typeface="Arial (Body)"/>
              </a:rPr>
              <a:t>Tránh loại bỏ</a:t>
            </a:r>
            <a:r>
              <a:rPr lang="en-US" sz="2800">
                <a:solidFill>
                  <a:schemeClr val="accent1">
                    <a:lumMod val="50000"/>
                  </a:schemeClr>
                </a:solidFill>
                <a:latin typeface="Arial (Body)"/>
              </a:rPr>
              <a:t> </a:t>
            </a:r>
            <a:r>
              <a:rPr lang="vi-VN" sz="2800">
                <a:solidFill>
                  <a:schemeClr val="accent1">
                    <a:lumMod val="50000"/>
                  </a:schemeClr>
                </a:solidFill>
                <a:latin typeface="Arial (Body)"/>
              </a:rPr>
              <a:t>giá trị </a:t>
            </a:r>
            <a:r>
              <a:rPr lang="en-US" sz="2800">
                <a:solidFill>
                  <a:schemeClr val="accent1">
                    <a:lumMod val="50000"/>
                  </a:schemeClr>
                </a:solidFill>
                <a:latin typeface="Arial (Body)"/>
              </a:rPr>
              <a:t>outlier trên toàn bộ dữ liệu, vì có những căn nhà giá cao tương xứng với chất lượng.</a:t>
            </a:r>
          </a:p>
          <a:p>
            <a:pPr>
              <a:spcAft>
                <a:spcPts val="600"/>
              </a:spcAft>
            </a:pPr>
            <a:r>
              <a:rPr lang="vi-VN" sz="2800">
                <a:solidFill>
                  <a:schemeClr val="accent1">
                    <a:lumMod val="50000"/>
                  </a:schemeClr>
                </a:solidFill>
                <a:latin typeface="Arial (Body)"/>
              </a:rPr>
              <a:t>Dùng boxplot price theo từng biến: grade, condition, view, floors</a:t>
            </a:r>
          </a:p>
          <a:p>
            <a:pPr>
              <a:spcAft>
                <a:spcPts val="600"/>
              </a:spcAft>
            </a:pPr>
            <a:r>
              <a:rPr lang="vi-VN" sz="2800">
                <a:solidFill>
                  <a:schemeClr val="accent1">
                    <a:lumMod val="50000"/>
                  </a:schemeClr>
                </a:solidFill>
                <a:latin typeface="Arial (Body)"/>
              </a:rPr>
              <a:t>Chỉ loại bỏ điểm outliers khi cùng xuất hiện trên nhiều biểu đồ, đảm bảo xử lý hợp lý và có chọn lọc</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p:txBody>
      </p:sp>
      <p:pic>
        <p:nvPicPr>
          <p:cNvPr id="12" name="Picture 11">
            <a:extLst>
              <a:ext uri="{FF2B5EF4-FFF2-40B4-BE49-F238E27FC236}">
                <a16:creationId xmlns:a16="http://schemas.microsoft.com/office/drawing/2014/main" id="{97A553CE-7F5B-0422-AC92-F9EECB5F7CD7}"/>
              </a:ext>
            </a:extLst>
          </p:cNvPr>
          <p:cNvPicPr>
            <a:picLocks noChangeAspect="1"/>
          </p:cNvPicPr>
          <p:nvPr/>
        </p:nvPicPr>
        <p:blipFill>
          <a:blip r:embed="rId3"/>
          <a:stretch>
            <a:fillRect/>
          </a:stretch>
        </p:blipFill>
        <p:spPr>
          <a:xfrm>
            <a:off x="0" y="-46568"/>
            <a:ext cx="12098448" cy="6942667"/>
          </a:xfrm>
          <a:prstGeom prst="rect">
            <a:avLst/>
          </a:prstGeom>
        </p:spPr>
      </p:pic>
      <p:pic>
        <p:nvPicPr>
          <p:cNvPr id="17" name="Picture 16">
            <a:extLst>
              <a:ext uri="{FF2B5EF4-FFF2-40B4-BE49-F238E27FC236}">
                <a16:creationId xmlns:a16="http://schemas.microsoft.com/office/drawing/2014/main" id="{3F3A5FCD-4194-F154-21C0-35B7F3484561}"/>
              </a:ext>
            </a:extLst>
          </p:cNvPr>
          <p:cNvPicPr>
            <a:picLocks noChangeAspect="1"/>
          </p:cNvPicPr>
          <p:nvPr/>
        </p:nvPicPr>
        <p:blipFill>
          <a:blip r:embed="rId4"/>
          <a:stretch>
            <a:fillRect/>
          </a:stretch>
        </p:blipFill>
        <p:spPr>
          <a:xfrm>
            <a:off x="0" y="6896099"/>
            <a:ext cx="12098448" cy="3400900"/>
          </a:xfrm>
          <a:prstGeom prst="rect">
            <a:avLst/>
          </a:prstGeom>
        </p:spPr>
      </p:pic>
    </p:spTree>
    <p:extLst>
      <p:ext uri="{BB962C8B-B14F-4D97-AF65-F5344CB8AC3E}">
        <p14:creationId xmlns:p14="http://schemas.microsoft.com/office/powerpoint/2010/main" val="3500440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168A6603-E203-8AF5-3A3B-88A6EC74115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1D1C7A24-900D-9D70-C0BC-F27FE8373964}"/>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2D4D3DFC-3DF4-6EEC-BF69-03919E657933}"/>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78D62B84-5428-C0EB-4B48-86630CA5AB53}"/>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sp>
        <p:nvSpPr>
          <p:cNvPr id="43" name="TextBox 4">
            <a:extLst>
              <a:ext uri="{FF2B5EF4-FFF2-40B4-BE49-F238E27FC236}">
                <a16:creationId xmlns:a16="http://schemas.microsoft.com/office/drawing/2014/main" id="{24750214-076F-78F6-97F7-7B3CEE533A1A}"/>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44" name="TextBox 43">
            <a:extLst>
              <a:ext uri="{FF2B5EF4-FFF2-40B4-BE49-F238E27FC236}">
                <a16:creationId xmlns:a16="http://schemas.microsoft.com/office/drawing/2014/main" id="{211957F7-1E22-E75A-63BD-5D717DA02E8D}"/>
              </a:ext>
            </a:extLst>
          </p:cNvPr>
          <p:cNvSpPr txBox="1"/>
          <p:nvPr/>
        </p:nvSpPr>
        <p:spPr>
          <a:xfrm>
            <a:off x="6858001" y="198968"/>
            <a:ext cx="5562600" cy="2785250"/>
          </a:xfrm>
          <a:prstGeom prst="rect">
            <a:avLst/>
          </a:prstGeom>
          <a:noFill/>
        </p:spPr>
        <p:txBody>
          <a:bodyPr wrap="square" rtlCol="0">
            <a:spAutoFit/>
          </a:bodyPr>
          <a:lstStyle/>
          <a:p>
            <a:pPr>
              <a:lnSpc>
                <a:spcPts val="11079"/>
              </a:lnSpc>
            </a:pPr>
            <a:r>
              <a:rPr lang="en-US" sz="7200">
                <a:solidFill>
                  <a:srgbClr val="405D72"/>
                </a:solidFill>
                <a:latin typeface="Anton"/>
                <a:ea typeface="Anton"/>
                <a:cs typeface="Anton"/>
                <a:sym typeface="Anton"/>
              </a:rPr>
              <a:t>Data Cleaning</a:t>
            </a:r>
          </a:p>
          <a:p>
            <a:pPr>
              <a:lnSpc>
                <a:spcPts val="11079"/>
              </a:lnSpc>
            </a:pPr>
            <a:r>
              <a:rPr lang="en-US" sz="6000">
                <a:solidFill>
                  <a:srgbClr val="405D72"/>
                </a:solidFill>
                <a:latin typeface="Anton"/>
                <a:ea typeface="Anton"/>
                <a:cs typeface="Anton"/>
                <a:sym typeface="Anton"/>
              </a:rPr>
              <a:t>   </a:t>
            </a:r>
          </a:p>
        </p:txBody>
      </p:sp>
      <p:sp>
        <p:nvSpPr>
          <p:cNvPr id="15" name="TextBox 14">
            <a:extLst>
              <a:ext uri="{FF2B5EF4-FFF2-40B4-BE49-F238E27FC236}">
                <a16:creationId xmlns:a16="http://schemas.microsoft.com/office/drawing/2014/main" id="{0A7E7662-EA4B-247B-E105-207FA151CC76}"/>
              </a:ext>
            </a:extLst>
          </p:cNvPr>
          <p:cNvSpPr txBox="1"/>
          <p:nvPr/>
        </p:nvSpPr>
        <p:spPr>
          <a:xfrm>
            <a:off x="1113818" y="2334867"/>
            <a:ext cx="9527109" cy="7509748"/>
          </a:xfrm>
          <a:prstGeom prst="rect">
            <a:avLst/>
          </a:prstGeom>
          <a:noFill/>
        </p:spPr>
        <p:txBody>
          <a:bodyPr wrap="square" rtlCol="0">
            <a:spAutoFit/>
          </a:bodyPr>
          <a:lstStyle/>
          <a:p>
            <a:pPr>
              <a:lnSpc>
                <a:spcPct val="150000"/>
              </a:lnSpc>
            </a:pPr>
            <a:r>
              <a:rPr lang="vi-VN" sz="3200" b="1">
                <a:solidFill>
                  <a:schemeClr val="accent1">
                    <a:lumMod val="50000"/>
                  </a:schemeClr>
                </a:solidFill>
                <a:latin typeface="Arial (Body)"/>
              </a:rPr>
              <a:t>Xử lý outliers </a:t>
            </a:r>
            <a:r>
              <a:rPr lang="en-US" sz="3200" b="1">
                <a:solidFill>
                  <a:schemeClr val="accent1">
                    <a:lumMod val="50000"/>
                  </a:schemeClr>
                </a:solidFill>
                <a:latin typeface="Arial (Body)"/>
              </a:rPr>
              <a:t>các biến khác theo cách tương tự</a:t>
            </a:r>
          </a:p>
          <a:p>
            <a:pPr>
              <a:lnSpc>
                <a:spcPct val="150000"/>
              </a:lnSpc>
            </a:pPr>
            <a:r>
              <a:rPr lang="en-US" sz="2800" b="1">
                <a:solidFill>
                  <a:schemeClr val="accent1">
                    <a:lumMod val="50000"/>
                  </a:schemeClr>
                </a:solidFill>
                <a:latin typeface="Arial (Body)"/>
              </a:rPr>
              <a:t> </a:t>
            </a:r>
            <a:r>
              <a:rPr lang="vi-VN" sz="2800" b="1">
                <a:solidFill>
                  <a:schemeClr val="accent1">
                    <a:lumMod val="50000"/>
                  </a:schemeClr>
                </a:solidFill>
                <a:latin typeface="Arial (Body)"/>
              </a:rPr>
              <a:t>Outliers diện tích (sqft_living, sqft_living15, </a:t>
            </a:r>
            <a:r>
              <a:rPr lang="en-US" sz="2800" b="1">
                <a:solidFill>
                  <a:schemeClr val="accent1">
                    <a:lumMod val="50000"/>
                  </a:schemeClr>
                </a:solidFill>
                <a:latin typeface="Arial (Body)"/>
              </a:rPr>
              <a:t>     </a:t>
            </a:r>
          </a:p>
          <a:p>
            <a:r>
              <a:rPr lang="en-US" sz="2800" b="1">
                <a:solidFill>
                  <a:schemeClr val="accent1">
                    <a:lumMod val="50000"/>
                  </a:schemeClr>
                </a:solidFill>
                <a:latin typeface="Arial (Body)"/>
              </a:rPr>
              <a:t> </a:t>
            </a:r>
            <a:r>
              <a:rPr lang="vi-VN" sz="2800" b="1">
                <a:solidFill>
                  <a:schemeClr val="accent1">
                    <a:lumMod val="50000"/>
                  </a:schemeClr>
                </a:solidFill>
                <a:latin typeface="Arial (Body)"/>
              </a:rPr>
              <a:t>sqft_lot, sqft_lot15):</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Chia dữ liệu thành 8 nhóm giá (dưới 250 k → trên 4 triệu USD)</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Dùng phương pháp IQR trong mỗi nhóm để phát hiện &amp; loại bỏ outliers</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a:p>
            <a:r>
              <a:rPr lang="en-US" sz="2800" b="1">
                <a:solidFill>
                  <a:schemeClr val="accent1">
                    <a:lumMod val="50000"/>
                  </a:schemeClr>
                </a:solidFill>
                <a:latin typeface="Arial (Body)"/>
              </a:rPr>
              <a:t> </a:t>
            </a:r>
            <a:r>
              <a:rPr lang="vi-VN" sz="2800" b="1">
                <a:solidFill>
                  <a:schemeClr val="accent1">
                    <a:lumMod val="50000"/>
                  </a:schemeClr>
                </a:solidFill>
                <a:latin typeface="Arial (Body)"/>
              </a:rPr>
              <a:t>Outliers đặc điểm khác (bedrooms, bathrooms, </a:t>
            </a:r>
            <a:r>
              <a:rPr lang="en-US" sz="2800" b="1">
                <a:solidFill>
                  <a:schemeClr val="accent1">
                    <a:lumMod val="50000"/>
                  </a:schemeClr>
                </a:solidFill>
                <a:latin typeface="Arial (Body)"/>
              </a:rPr>
              <a:t> </a:t>
            </a:r>
          </a:p>
          <a:p>
            <a:r>
              <a:rPr lang="en-US" sz="2800" b="1">
                <a:solidFill>
                  <a:schemeClr val="accent1">
                    <a:lumMod val="50000"/>
                  </a:schemeClr>
                </a:solidFill>
                <a:latin typeface="Arial (Body)"/>
              </a:rPr>
              <a:t> </a:t>
            </a:r>
            <a:r>
              <a:rPr lang="vi-VN" sz="2800" b="1">
                <a:solidFill>
                  <a:schemeClr val="accent1">
                    <a:lumMod val="50000"/>
                  </a:schemeClr>
                </a:solidFill>
                <a:latin typeface="Arial (Body)"/>
              </a:rPr>
              <a:t>sqft_basement, sqft_above):</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Chia</a:t>
            </a:r>
            <a:r>
              <a:rPr lang="en-US" sz="2800">
                <a:solidFill>
                  <a:schemeClr val="accent1">
                    <a:lumMod val="50000"/>
                  </a:schemeClr>
                </a:solidFill>
                <a:latin typeface="Arial (Body)"/>
              </a:rPr>
              <a:t> các đặc điểm này </a:t>
            </a:r>
            <a:r>
              <a:rPr lang="vi-VN" sz="2800">
                <a:solidFill>
                  <a:schemeClr val="accent1">
                    <a:lumMod val="50000"/>
                  </a:schemeClr>
                </a:solidFill>
                <a:latin typeface="Arial (Body)"/>
              </a:rPr>
              <a:t> theo 8 nhóm diện tích sử dụng (sqft_living)</a:t>
            </a: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Dùng boxplot/IQR trong mỗi nhóm để kiểm tra &amp; loại bỏ outliers</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a:p>
            <a:r>
              <a:rPr lang="vi-VN" sz="2800" b="1">
                <a:solidFill>
                  <a:schemeClr val="accent1">
                    <a:lumMod val="50000"/>
                  </a:schemeClr>
                </a:solidFill>
                <a:latin typeface="Arial (Body)"/>
              </a:rPr>
              <a:t>Kết quả:</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Không xóa các</a:t>
            </a:r>
            <a:r>
              <a:rPr lang="vi-VN" sz="2800">
                <a:solidFill>
                  <a:schemeClr val="accent1">
                    <a:lumMod val="50000"/>
                  </a:schemeClr>
                </a:solidFill>
                <a:latin typeface="Arial (Body)"/>
              </a:rPr>
              <a:t> dữ liệu </a:t>
            </a:r>
            <a:r>
              <a:rPr lang="en-US" sz="2800">
                <a:solidFill>
                  <a:schemeClr val="accent1">
                    <a:lumMod val="50000"/>
                  </a:schemeClr>
                </a:solidFill>
                <a:latin typeface="Arial (Body)"/>
              </a:rPr>
              <a:t>ngoại</a:t>
            </a:r>
            <a:r>
              <a:rPr lang="vi-VN" sz="2800">
                <a:solidFill>
                  <a:schemeClr val="accent1">
                    <a:lumMod val="50000"/>
                  </a:schemeClr>
                </a:solidFill>
                <a:latin typeface="Arial (Body)"/>
              </a:rPr>
              <a:t> lai nhưng hợp lý với đặc trưng từng phân khúc</a:t>
            </a:r>
            <a:r>
              <a:rPr lang="en-US" sz="2800">
                <a:solidFill>
                  <a:schemeClr val="accent1">
                    <a:lumMod val="50000"/>
                  </a:schemeClr>
                </a:solidFill>
                <a:latin typeface="Arial (Body)"/>
              </a:rPr>
              <a:t> </a:t>
            </a:r>
            <a:r>
              <a:rPr lang="vi-VN" sz="2800">
                <a:solidFill>
                  <a:schemeClr val="accent1">
                    <a:lumMod val="50000"/>
                  </a:schemeClr>
                </a:solidFill>
                <a:latin typeface="Arial (Body)"/>
              </a:rPr>
              <a:t>thị trường</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p:txBody>
      </p:sp>
      <p:pic>
        <p:nvPicPr>
          <p:cNvPr id="3" name="Picture 2">
            <a:extLst>
              <a:ext uri="{FF2B5EF4-FFF2-40B4-BE49-F238E27FC236}">
                <a16:creationId xmlns:a16="http://schemas.microsoft.com/office/drawing/2014/main" id="{95360970-E25C-E187-642E-28822E5E699A}"/>
              </a:ext>
            </a:extLst>
          </p:cNvPr>
          <p:cNvPicPr>
            <a:picLocks noChangeAspect="1"/>
          </p:cNvPicPr>
          <p:nvPr/>
        </p:nvPicPr>
        <p:blipFill>
          <a:blip r:embed="rId3"/>
          <a:stretch>
            <a:fillRect/>
          </a:stretch>
        </p:blipFill>
        <p:spPr>
          <a:xfrm>
            <a:off x="11353801" y="3792010"/>
            <a:ext cx="5638799" cy="5946375"/>
          </a:xfrm>
          <a:prstGeom prst="rect">
            <a:avLst/>
          </a:prstGeom>
        </p:spPr>
      </p:pic>
      <p:sp>
        <p:nvSpPr>
          <p:cNvPr id="5" name="TextBox 4">
            <a:extLst>
              <a:ext uri="{FF2B5EF4-FFF2-40B4-BE49-F238E27FC236}">
                <a16:creationId xmlns:a16="http://schemas.microsoft.com/office/drawing/2014/main" id="{7C89D786-156B-00C8-3E0A-8B3FA7DB859E}"/>
              </a:ext>
            </a:extLst>
          </p:cNvPr>
          <p:cNvSpPr txBox="1"/>
          <p:nvPr/>
        </p:nvSpPr>
        <p:spPr>
          <a:xfrm>
            <a:off x="7387167" y="1141380"/>
            <a:ext cx="4504267" cy="1361783"/>
          </a:xfrm>
          <a:prstGeom prst="rect">
            <a:avLst/>
          </a:prstGeom>
          <a:noFill/>
        </p:spPr>
        <p:txBody>
          <a:bodyPr wrap="square" rtlCol="0">
            <a:spAutoFit/>
          </a:bodyPr>
          <a:lstStyle/>
          <a:p>
            <a:pPr>
              <a:lnSpc>
                <a:spcPts val="11079"/>
              </a:lnSpc>
            </a:pPr>
            <a:r>
              <a:rPr lang="en-US" sz="6000" kern="1200">
                <a:solidFill>
                  <a:srgbClr val="405D72"/>
                </a:solidFill>
                <a:effectLst/>
                <a:latin typeface="Anton" pitchFamily="2" charset="0"/>
                <a:ea typeface="Anton" pitchFamily="2" charset="0"/>
                <a:cs typeface="Anton" pitchFamily="2" charset="0"/>
              </a:rPr>
              <a:t>Xử lý Outliers</a:t>
            </a:r>
            <a:endParaRPr lang="en-US" sz="6000">
              <a:solidFill>
                <a:srgbClr val="405D72"/>
              </a:solidFill>
              <a:latin typeface="Anton"/>
              <a:ea typeface="Anton"/>
              <a:cs typeface="Anton"/>
              <a:sym typeface="Anton"/>
            </a:endParaRPr>
          </a:p>
        </p:txBody>
      </p:sp>
      <p:sp>
        <p:nvSpPr>
          <p:cNvPr id="9" name="TextBox 8">
            <a:extLst>
              <a:ext uri="{FF2B5EF4-FFF2-40B4-BE49-F238E27FC236}">
                <a16:creationId xmlns:a16="http://schemas.microsoft.com/office/drawing/2014/main" id="{06036328-833F-855D-AA05-3C2416402D36}"/>
              </a:ext>
            </a:extLst>
          </p:cNvPr>
          <p:cNvSpPr txBox="1"/>
          <p:nvPr/>
        </p:nvSpPr>
        <p:spPr>
          <a:xfrm>
            <a:off x="11201400" y="2656546"/>
            <a:ext cx="6555309" cy="1046440"/>
          </a:xfrm>
          <a:prstGeom prst="rect">
            <a:avLst/>
          </a:prstGeom>
          <a:noFill/>
        </p:spPr>
        <p:txBody>
          <a:bodyPr wrap="square">
            <a:spAutoFit/>
          </a:bodyPr>
          <a:lstStyle/>
          <a:p>
            <a:r>
              <a:rPr lang="vi-VN" sz="3100" b="1" i="0">
                <a:solidFill>
                  <a:schemeClr val="accent1">
                    <a:lumMod val="50000"/>
                  </a:schemeClr>
                </a:solidFill>
                <a:effectLst/>
                <a:latin typeface="system-ui"/>
              </a:rPr>
              <a:t>Sau khi xong bước </a:t>
            </a:r>
            <a:r>
              <a:rPr lang="en-US" sz="3100" b="1">
                <a:solidFill>
                  <a:schemeClr val="accent1">
                    <a:lumMod val="50000"/>
                  </a:schemeClr>
                </a:solidFill>
                <a:latin typeface="system-ui"/>
              </a:rPr>
              <a:t>làm sạch</a:t>
            </a:r>
            <a:r>
              <a:rPr lang="vi-VN" sz="3100" b="1" i="0">
                <a:solidFill>
                  <a:schemeClr val="accent1">
                    <a:lumMod val="50000"/>
                  </a:schemeClr>
                </a:solidFill>
                <a:effectLst/>
                <a:latin typeface="system-ui"/>
              </a:rPr>
              <a:t> bộ data </a:t>
            </a:r>
            <a:endParaRPr lang="en-US" sz="3100" b="1" i="0">
              <a:solidFill>
                <a:schemeClr val="accent1">
                  <a:lumMod val="50000"/>
                </a:schemeClr>
              </a:solidFill>
              <a:effectLst/>
              <a:latin typeface="system-ui"/>
            </a:endParaRPr>
          </a:p>
          <a:p>
            <a:r>
              <a:rPr lang="vi-VN" sz="3100" b="1" i="0">
                <a:solidFill>
                  <a:schemeClr val="accent1">
                    <a:lumMod val="50000"/>
                  </a:schemeClr>
                </a:solidFill>
                <a:effectLst/>
                <a:latin typeface="system-ui"/>
              </a:rPr>
              <a:t>c</a:t>
            </a:r>
            <a:r>
              <a:rPr lang="en-US" sz="3100" b="1">
                <a:solidFill>
                  <a:schemeClr val="accent1">
                    <a:lumMod val="50000"/>
                  </a:schemeClr>
                </a:solidFill>
                <a:latin typeface="system-ui"/>
              </a:rPr>
              <a:t>ó</a:t>
            </a:r>
            <a:r>
              <a:rPr lang="vi-VN" sz="3100" b="1" i="0">
                <a:solidFill>
                  <a:schemeClr val="accent1">
                    <a:lumMod val="50000"/>
                  </a:schemeClr>
                </a:solidFill>
                <a:effectLst/>
                <a:latin typeface="system-ui"/>
              </a:rPr>
              <a:t> 14720 </a:t>
            </a:r>
            <a:r>
              <a:rPr lang="en-US" sz="3100" b="1">
                <a:solidFill>
                  <a:schemeClr val="accent1">
                    <a:lumMod val="50000"/>
                  </a:schemeClr>
                </a:solidFill>
                <a:latin typeface="system-ui"/>
              </a:rPr>
              <a:t>dòng</a:t>
            </a:r>
            <a:r>
              <a:rPr lang="vi-VN" sz="3100" b="1" i="0">
                <a:solidFill>
                  <a:schemeClr val="accent1">
                    <a:lumMod val="50000"/>
                  </a:schemeClr>
                </a:solidFill>
                <a:effectLst/>
                <a:latin typeface="system-ui"/>
              </a:rPr>
              <a:t> (giảm 6893 dòng)</a:t>
            </a:r>
            <a:r>
              <a:rPr lang="en-US" sz="3100" b="1" i="0">
                <a:solidFill>
                  <a:schemeClr val="accent1">
                    <a:lumMod val="50000"/>
                  </a:schemeClr>
                </a:solidFill>
                <a:effectLst/>
                <a:latin typeface="system-ui"/>
              </a:rPr>
              <a:t>.</a:t>
            </a:r>
            <a:endParaRPr lang="en-US" sz="3100" b="1">
              <a:solidFill>
                <a:schemeClr val="accent1">
                  <a:lumMod val="50000"/>
                </a:schemeClr>
              </a:solidFill>
            </a:endParaRPr>
          </a:p>
        </p:txBody>
      </p:sp>
    </p:spTree>
    <p:extLst>
      <p:ext uri="{BB962C8B-B14F-4D97-AF65-F5344CB8AC3E}">
        <p14:creationId xmlns:p14="http://schemas.microsoft.com/office/powerpoint/2010/main" val="971449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14" name="TextBox 14"/>
          <p:cNvSpPr txBox="1"/>
          <p:nvPr/>
        </p:nvSpPr>
        <p:spPr>
          <a:xfrm>
            <a:off x="548987" y="2781300"/>
            <a:ext cx="7868228" cy="2757230"/>
          </a:xfrm>
          <a:prstGeom prst="rect">
            <a:avLst/>
          </a:prstGeom>
        </p:spPr>
        <p:txBody>
          <a:bodyPr wrap="square" lIns="0" tIns="0" rIns="0" bIns="0" rtlCol="0" anchor="t">
            <a:spAutoFit/>
          </a:bodyPr>
          <a:lstStyle/>
          <a:p>
            <a:pPr algn="ctr">
              <a:lnSpc>
                <a:spcPts val="11079"/>
              </a:lnSpc>
            </a:pPr>
            <a:r>
              <a:rPr lang="en-US" sz="7913">
                <a:solidFill>
                  <a:srgbClr val="405D72"/>
                </a:solidFill>
                <a:latin typeface="Anton"/>
                <a:ea typeface="Anton"/>
                <a:cs typeface="Anton"/>
                <a:sym typeface="Anton"/>
              </a:rPr>
              <a:t>EDA - Exploratory Data Analyst</a:t>
            </a:r>
          </a:p>
        </p:txBody>
      </p:sp>
      <p:sp>
        <p:nvSpPr>
          <p:cNvPr id="18" name="TextBox 12">
            <a:extLst>
              <a:ext uri="{FF2B5EF4-FFF2-40B4-BE49-F238E27FC236}">
                <a16:creationId xmlns:a16="http://schemas.microsoft.com/office/drawing/2014/main" id="{06C7D53C-0BB5-A569-29CA-BF98F5EDFD54}"/>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20" name="Group 8">
            <a:extLst>
              <a:ext uri="{FF2B5EF4-FFF2-40B4-BE49-F238E27FC236}">
                <a16:creationId xmlns:a16="http://schemas.microsoft.com/office/drawing/2014/main" id="{6D5FAACB-3578-A5A6-C876-4A27DF7159E5}"/>
              </a:ext>
            </a:extLst>
          </p:cNvPr>
          <p:cNvGrpSpPr/>
          <p:nvPr/>
        </p:nvGrpSpPr>
        <p:grpSpPr>
          <a:xfrm>
            <a:off x="8991600" y="5054633"/>
            <a:ext cx="9296400" cy="5232367"/>
            <a:chOff x="-1921311" y="1071223"/>
            <a:chExt cx="1849718" cy="1293423"/>
          </a:xfrm>
        </p:grpSpPr>
        <p:sp>
          <p:nvSpPr>
            <p:cNvPr id="22" name="Freeform 9">
              <a:extLst>
                <a:ext uri="{FF2B5EF4-FFF2-40B4-BE49-F238E27FC236}">
                  <a16:creationId xmlns:a16="http://schemas.microsoft.com/office/drawing/2014/main" id="{18DAA850-3121-EC68-3CE0-73CD4B94C0C2}"/>
                </a:ext>
              </a:extLst>
            </p:cNvPr>
            <p:cNvSpPr/>
            <p:nvPr/>
          </p:nvSpPr>
          <p:spPr>
            <a:xfrm>
              <a:off x="-1921311" y="1071223"/>
              <a:ext cx="1849718" cy="1293423"/>
            </a:xfrm>
            <a:custGeom>
              <a:avLst/>
              <a:gdLst/>
              <a:ahLst/>
              <a:cxnLst/>
              <a:rect l="l" t="t" r="r" b="b"/>
              <a:pathLst>
                <a:path w="1849718" h="1293423">
                  <a:moveTo>
                    <a:pt x="0" y="0"/>
                  </a:moveTo>
                  <a:lnTo>
                    <a:pt x="1849718" y="0"/>
                  </a:lnTo>
                  <a:lnTo>
                    <a:pt x="1849718" y="1293423"/>
                  </a:lnTo>
                  <a:lnTo>
                    <a:pt x="0" y="1293423"/>
                  </a:lnTo>
                  <a:close/>
                </a:path>
              </a:pathLst>
            </a:custGeom>
            <a:blipFill>
              <a:blip r:embed="rId3"/>
              <a:stretch>
                <a:fillRect t="-3628" b="-3628"/>
              </a:stretch>
            </a:blipFill>
          </p:spPr>
          <p:txBody>
            <a:bodyPr/>
            <a:lstStyle/>
            <a:p>
              <a:endParaRPr lang="en-US"/>
            </a:p>
          </p:txBody>
        </p:sp>
      </p:grpSp>
      <p:grpSp>
        <p:nvGrpSpPr>
          <p:cNvPr id="24" name="Group 6">
            <a:extLst>
              <a:ext uri="{FF2B5EF4-FFF2-40B4-BE49-F238E27FC236}">
                <a16:creationId xmlns:a16="http://schemas.microsoft.com/office/drawing/2014/main" id="{4D24C5AB-A796-3819-F08B-CBDAED33F4CC}"/>
              </a:ext>
            </a:extLst>
          </p:cNvPr>
          <p:cNvGrpSpPr/>
          <p:nvPr/>
        </p:nvGrpSpPr>
        <p:grpSpPr>
          <a:xfrm>
            <a:off x="8991600" y="1"/>
            <a:ext cx="9296400" cy="5143500"/>
            <a:chOff x="2091688" y="-9748"/>
            <a:chExt cx="2050903" cy="1293423"/>
          </a:xfrm>
        </p:grpSpPr>
        <p:sp>
          <p:nvSpPr>
            <p:cNvPr id="26" name="Freeform 7">
              <a:extLst>
                <a:ext uri="{FF2B5EF4-FFF2-40B4-BE49-F238E27FC236}">
                  <a16:creationId xmlns:a16="http://schemas.microsoft.com/office/drawing/2014/main" id="{B718F0E7-3B3A-AA10-F568-F8CA5C46EEC1}"/>
                </a:ext>
              </a:extLst>
            </p:cNvPr>
            <p:cNvSpPr/>
            <p:nvPr/>
          </p:nvSpPr>
          <p:spPr>
            <a:xfrm>
              <a:off x="2091688" y="-9748"/>
              <a:ext cx="2050903" cy="1293423"/>
            </a:xfrm>
            <a:custGeom>
              <a:avLst/>
              <a:gdLst/>
              <a:ahLst/>
              <a:cxnLst/>
              <a:rect l="l" t="t" r="r" b="b"/>
              <a:pathLst>
                <a:path w="2050903" h="1293423">
                  <a:moveTo>
                    <a:pt x="0" y="0"/>
                  </a:moveTo>
                  <a:lnTo>
                    <a:pt x="2050903" y="0"/>
                  </a:lnTo>
                  <a:lnTo>
                    <a:pt x="2050903" y="1293423"/>
                  </a:lnTo>
                  <a:lnTo>
                    <a:pt x="0" y="1293423"/>
                  </a:lnTo>
                  <a:close/>
                </a:path>
              </a:pathLst>
            </a:custGeom>
            <a:blipFill>
              <a:blip r:embed="rId4"/>
              <a:stretch>
                <a:fillRect t="-4060" b="-4060"/>
              </a:stretch>
            </a:blipFill>
          </p:spPr>
          <p:txBody>
            <a:bodyPr/>
            <a:lstStyle/>
            <a:p>
              <a:endParaRPr lang="en-US"/>
            </a:p>
          </p:txBody>
        </p:sp>
      </p:grpSp>
      <p:grpSp>
        <p:nvGrpSpPr>
          <p:cNvPr id="28" name="Group 4">
            <a:extLst>
              <a:ext uri="{FF2B5EF4-FFF2-40B4-BE49-F238E27FC236}">
                <a16:creationId xmlns:a16="http://schemas.microsoft.com/office/drawing/2014/main" id="{4268A47D-2B6A-6854-0AD2-5E392399CDC4}"/>
              </a:ext>
            </a:extLst>
          </p:cNvPr>
          <p:cNvGrpSpPr/>
          <p:nvPr/>
        </p:nvGrpSpPr>
        <p:grpSpPr>
          <a:xfrm>
            <a:off x="-25399" y="7948492"/>
            <a:ext cx="9017000" cy="2421413"/>
            <a:chOff x="0" y="0"/>
            <a:chExt cx="2541848" cy="637738"/>
          </a:xfrm>
        </p:grpSpPr>
        <p:sp>
          <p:nvSpPr>
            <p:cNvPr id="29" name="Freeform 5">
              <a:extLst>
                <a:ext uri="{FF2B5EF4-FFF2-40B4-BE49-F238E27FC236}">
                  <a16:creationId xmlns:a16="http://schemas.microsoft.com/office/drawing/2014/main" id="{762D2411-AD8C-6052-E094-587CBA3D9F24}"/>
                </a:ext>
              </a:extLst>
            </p:cNvPr>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txBody>
            <a:bodyPr/>
            <a:lstStyle/>
            <a:p>
              <a:endParaRPr lang="en-US"/>
            </a:p>
          </p:txBody>
        </p:sp>
        <p:sp>
          <p:nvSpPr>
            <p:cNvPr id="30" name="TextBox 6">
              <a:extLst>
                <a:ext uri="{FF2B5EF4-FFF2-40B4-BE49-F238E27FC236}">
                  <a16:creationId xmlns:a16="http://schemas.microsoft.com/office/drawing/2014/main" id="{349D9AC0-C95C-8AE9-5CC7-E2F3B8678060}"/>
                </a:ext>
              </a:extLst>
            </p:cNvPr>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2346234-F0B7-2D04-0ABA-FCDE6D9790B8}"/>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6CDFBB20-E6DD-BAA4-DEA5-9EF28BBD8D56}"/>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4" name="Picture 3">
            <a:extLst>
              <a:ext uri="{FF2B5EF4-FFF2-40B4-BE49-F238E27FC236}">
                <a16:creationId xmlns:a16="http://schemas.microsoft.com/office/drawing/2014/main" id="{C4779EDF-75E4-294E-E557-2D771E8769BC}"/>
              </a:ext>
            </a:extLst>
          </p:cNvPr>
          <p:cNvPicPr>
            <a:picLocks noChangeAspect="1"/>
          </p:cNvPicPr>
          <p:nvPr/>
        </p:nvPicPr>
        <p:blipFill>
          <a:blip r:embed="rId3"/>
          <a:stretch>
            <a:fillRect/>
          </a:stretch>
        </p:blipFill>
        <p:spPr>
          <a:xfrm>
            <a:off x="33867" y="-17330"/>
            <a:ext cx="9169399" cy="5159474"/>
          </a:xfrm>
          <a:prstGeom prst="rect">
            <a:avLst/>
          </a:prstGeom>
        </p:spPr>
      </p:pic>
      <p:pic>
        <p:nvPicPr>
          <p:cNvPr id="8" name="Picture 7">
            <a:extLst>
              <a:ext uri="{FF2B5EF4-FFF2-40B4-BE49-F238E27FC236}">
                <a16:creationId xmlns:a16="http://schemas.microsoft.com/office/drawing/2014/main" id="{9EF9E86C-B5E3-A3EC-D3E6-7F3AA88AF7BB}"/>
              </a:ext>
            </a:extLst>
          </p:cNvPr>
          <p:cNvPicPr>
            <a:picLocks noChangeAspect="1"/>
          </p:cNvPicPr>
          <p:nvPr/>
        </p:nvPicPr>
        <p:blipFill>
          <a:blip r:embed="rId4"/>
          <a:stretch>
            <a:fillRect/>
          </a:stretch>
        </p:blipFill>
        <p:spPr>
          <a:xfrm>
            <a:off x="-25399" y="5142144"/>
            <a:ext cx="9169399" cy="5144855"/>
          </a:xfrm>
          <a:prstGeom prst="rect">
            <a:avLst/>
          </a:prstGeom>
        </p:spPr>
      </p:pic>
      <p:pic>
        <p:nvPicPr>
          <p:cNvPr id="10" name="Picture 9">
            <a:extLst>
              <a:ext uri="{FF2B5EF4-FFF2-40B4-BE49-F238E27FC236}">
                <a16:creationId xmlns:a16="http://schemas.microsoft.com/office/drawing/2014/main" id="{C9935708-5A1B-AE5D-7CC1-0E95B725E04E}"/>
              </a:ext>
            </a:extLst>
          </p:cNvPr>
          <p:cNvPicPr>
            <a:picLocks noChangeAspect="1"/>
          </p:cNvPicPr>
          <p:nvPr/>
        </p:nvPicPr>
        <p:blipFill>
          <a:blip r:embed="rId5"/>
          <a:stretch>
            <a:fillRect/>
          </a:stretch>
        </p:blipFill>
        <p:spPr>
          <a:xfrm>
            <a:off x="9144000" y="5132294"/>
            <a:ext cx="9144000" cy="5139267"/>
          </a:xfrm>
          <a:prstGeom prst="rect">
            <a:avLst/>
          </a:prstGeom>
        </p:spPr>
      </p:pic>
      <p:sp>
        <p:nvSpPr>
          <p:cNvPr id="11" name="Rectangle 1">
            <a:extLst>
              <a:ext uri="{FF2B5EF4-FFF2-40B4-BE49-F238E27FC236}">
                <a16:creationId xmlns:a16="http://schemas.microsoft.com/office/drawing/2014/main" id="{1C294A25-B6B3-F43B-ED0A-892293FC5219}"/>
              </a:ext>
            </a:extLst>
          </p:cNvPr>
          <p:cNvSpPr>
            <a:spLocks noChangeArrowheads="1"/>
          </p:cNvSpPr>
          <p:nvPr/>
        </p:nvSpPr>
        <p:spPr bwMode="auto">
          <a:xfrm>
            <a:off x="9601200" y="1686724"/>
            <a:ext cx="8305800" cy="297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chemeClr val="accent1">
                    <a:lumMod val="50000"/>
                  </a:schemeClr>
                </a:solidFill>
                <a:effectLst/>
                <a:latin typeface="Arial (Body)"/>
              </a:rPr>
              <a:t>– Dùng phương pháp log để </a:t>
            </a:r>
            <a:r>
              <a:rPr lang="en-US" altLang="en-US" sz="2200">
                <a:solidFill>
                  <a:schemeClr val="accent1">
                    <a:lumMod val="50000"/>
                  </a:schemeClr>
                </a:solidFill>
                <a:latin typeface="Arial (Body)"/>
              </a:rPr>
              <a:t>c</a:t>
            </a:r>
            <a:r>
              <a:rPr kumimoji="0" lang="en-US" altLang="en-US" sz="2200" b="0" i="0" u="none" strike="noStrike" cap="none" normalizeH="0" baseline="0">
                <a:ln>
                  <a:noFill/>
                </a:ln>
                <a:solidFill>
                  <a:schemeClr val="accent1">
                    <a:lumMod val="50000"/>
                  </a:schemeClr>
                </a:solidFill>
                <a:effectLst/>
                <a:latin typeface="Arial (Body)"/>
              </a:rPr>
              <a:t>huẩn hóa các biến lệch (skewed) về gần phân phối chuẩn, giúp biểu đồ dễ quan sát hơn.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200" b="1" i="0" u="none" strike="noStrike" cap="none" normalizeH="0" baseline="0">
                <a:ln>
                  <a:noFill/>
                </a:ln>
                <a:solidFill>
                  <a:schemeClr val="accent1">
                    <a:lumMod val="50000"/>
                  </a:schemeClr>
                </a:solidFill>
                <a:effectLst/>
                <a:latin typeface="Arial (Body)"/>
              </a:rPr>
              <a:t>Phân phối dữ liệu chính:</a:t>
            </a:r>
            <a:endParaRPr kumimoji="0" lang="en-US" altLang="en-US" sz="22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accent1">
                    <a:lumMod val="50000"/>
                  </a:schemeClr>
                </a:solidFill>
                <a:effectLst/>
                <a:latin typeface="Arial (Body)"/>
              </a:rPr>
              <a:t> - </a:t>
            </a:r>
            <a:r>
              <a:rPr kumimoji="0" lang="vi-VN" altLang="en-US" sz="2200" b="1" i="0" u="none" strike="noStrike" cap="none" normalizeH="0" baseline="0">
                <a:ln>
                  <a:noFill/>
                </a:ln>
                <a:solidFill>
                  <a:schemeClr val="accent1">
                    <a:lumMod val="50000"/>
                  </a:schemeClr>
                </a:solidFill>
                <a:effectLst/>
                <a:latin typeface="Arial (Body)"/>
              </a:rPr>
              <a:t>Giá nhà</a:t>
            </a:r>
            <a:r>
              <a:rPr kumimoji="0" lang="vi-VN" altLang="en-US" sz="2200" b="0" i="0" u="none" strike="noStrike" cap="none" normalizeH="0" baseline="0">
                <a:ln>
                  <a:noFill/>
                </a:ln>
                <a:solidFill>
                  <a:schemeClr val="accent1">
                    <a:lumMod val="50000"/>
                  </a:schemeClr>
                </a:solidFill>
                <a:effectLst/>
                <a:latin typeface="Arial (Body)"/>
              </a:rPr>
              <a:t>: Tập trung 200 000–800 000 USD; </a:t>
            </a:r>
            <a:r>
              <a:rPr kumimoji="0" lang="en-US" altLang="en-US" sz="2200" b="0" i="0" u="none" strike="noStrike" cap="none" normalizeH="0" baseline="0">
                <a:ln>
                  <a:noFill/>
                </a:ln>
                <a:solidFill>
                  <a:schemeClr val="accent1">
                    <a:lumMod val="50000"/>
                  </a:schemeClr>
                </a:solidFill>
                <a:effectLst/>
                <a:latin typeface="Arial (Body)"/>
              </a:rPr>
              <a:t>Những căn nhà</a:t>
            </a:r>
            <a:r>
              <a:rPr kumimoji="0" lang="vi-VN" altLang="en-US" sz="2200" b="0" i="0" u="none" strike="noStrike" cap="none" normalizeH="0" baseline="0">
                <a:ln>
                  <a:noFill/>
                </a:ln>
                <a:solidFill>
                  <a:schemeClr val="accent1">
                    <a:lumMod val="50000"/>
                  </a:schemeClr>
                </a:solidFill>
                <a:effectLst/>
                <a:latin typeface="Arial (Body)"/>
              </a:rPr>
              <a:t> &gt;2 000 000 USD (biệt thự, khu cao cấp)</a:t>
            </a:r>
            <a:r>
              <a:rPr kumimoji="0" lang="en-US" altLang="en-US" sz="2200" b="0" i="0" u="none" strike="noStrike" cap="none" normalizeH="0" baseline="0">
                <a:ln>
                  <a:noFill/>
                </a:ln>
                <a:solidFill>
                  <a:schemeClr val="accent1">
                    <a:lumMod val="50000"/>
                  </a:schemeClr>
                </a:solidFill>
                <a:effectLst/>
                <a:latin typeface="Arial (Body)"/>
              </a:rPr>
              <a:t> chiếm số ít.</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accent1">
                    <a:lumMod val="50000"/>
                  </a:schemeClr>
                </a:solidFill>
                <a:effectLst/>
                <a:latin typeface="Arial (Body)"/>
              </a:rPr>
              <a:t> - </a:t>
            </a:r>
            <a:r>
              <a:rPr kumimoji="0" lang="vi-VN" altLang="en-US" sz="2200" b="1" i="0" u="none" strike="noStrike" cap="none" normalizeH="0" baseline="0">
                <a:ln>
                  <a:noFill/>
                </a:ln>
                <a:solidFill>
                  <a:schemeClr val="accent1">
                    <a:lumMod val="50000"/>
                  </a:schemeClr>
                </a:solidFill>
                <a:effectLst/>
                <a:latin typeface="Arial (Body)"/>
              </a:rPr>
              <a:t>Diện tích (sqft</a:t>
            </a:r>
            <a:r>
              <a:rPr kumimoji="0" lang="vi-VN" altLang="en-US" sz="2200" b="0" i="0" u="none" strike="noStrike" cap="none" normalizeH="0" baseline="0">
                <a:ln>
                  <a:noFill/>
                </a:ln>
                <a:solidFill>
                  <a:schemeClr val="accent1">
                    <a:lumMod val="50000"/>
                  </a:schemeClr>
                </a:solidFill>
                <a:effectLst/>
                <a:latin typeface="Arial (Body)"/>
              </a:rPr>
              <a:t>): Phần lớn 1 500–2 500 sqft; căn siêu rộng rất hiếm nhưng thường đi kèm giá cao</a:t>
            </a:r>
            <a:r>
              <a:rPr kumimoji="0" lang="en-US" altLang="en-US" sz="2200" b="0" i="0" u="none" strike="noStrike" cap="none" normalizeH="0" baseline="0">
                <a:ln>
                  <a:noFill/>
                </a:ln>
                <a:solidFill>
                  <a:schemeClr val="accent1">
                    <a:lumMod val="50000"/>
                  </a:schemeClr>
                </a:solidFill>
                <a:effectLst/>
                <a:latin typeface="Arial (Body)"/>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accent1">
                    <a:lumMod val="50000"/>
                  </a:schemeClr>
                </a:solidFill>
                <a:effectLst/>
                <a:latin typeface="Arial (Body)"/>
              </a:rPr>
              <a:t> - </a:t>
            </a:r>
            <a:r>
              <a:rPr kumimoji="0" lang="vi-VN" altLang="en-US" sz="2200" b="1" i="0" u="none" strike="noStrike" cap="none" normalizeH="0" baseline="0">
                <a:ln>
                  <a:noFill/>
                </a:ln>
                <a:solidFill>
                  <a:schemeClr val="accent1">
                    <a:lumMod val="50000"/>
                  </a:schemeClr>
                </a:solidFill>
                <a:effectLst/>
                <a:latin typeface="Arial (Body)"/>
              </a:rPr>
              <a:t>Grade</a:t>
            </a:r>
            <a:r>
              <a:rPr kumimoji="0" lang="vi-VN" altLang="en-US" sz="2200" b="0" i="0" u="none" strike="noStrike" cap="none" normalizeH="0" baseline="0">
                <a:ln>
                  <a:noFill/>
                </a:ln>
                <a:solidFill>
                  <a:schemeClr val="accent1">
                    <a:lumMod val="50000"/>
                  </a:schemeClr>
                </a:solidFill>
                <a:effectLst/>
                <a:latin typeface="Arial (Body)"/>
              </a:rPr>
              <a:t>: Chủ yếu ở mức 7–8; ít nhà có grade ≥1</a:t>
            </a:r>
            <a:r>
              <a:rPr kumimoji="0" lang="en-US" altLang="en-US" sz="2200" b="0" i="0" u="none" strike="noStrike" cap="none" normalizeH="0" baseline="0">
                <a:ln>
                  <a:noFill/>
                </a:ln>
                <a:solidFill>
                  <a:schemeClr val="accent1">
                    <a:lumMod val="50000"/>
                  </a:schemeClr>
                </a:solidFill>
                <a:effectLst/>
                <a:latin typeface="Arial (Body)"/>
              </a:rPr>
              <a:t>1</a:t>
            </a:r>
            <a:r>
              <a:rPr kumimoji="0" lang="vi-VN" altLang="en-US" sz="2200" b="0" i="0" u="none" strike="noStrike" cap="none" normalizeH="0" baseline="0">
                <a:ln>
                  <a:noFill/>
                </a:ln>
                <a:solidFill>
                  <a:schemeClr val="accent1">
                    <a:lumMod val="50000"/>
                  </a:schemeClr>
                </a:solidFill>
                <a:effectLst/>
                <a:latin typeface="Arial (Body)"/>
              </a:rPr>
              <a:t> </a:t>
            </a:r>
            <a:endParaRPr kumimoji="0" lang="en-US" altLang="en-US" sz="2200" b="0" i="0" u="none" strike="noStrike" cap="none" normalizeH="0" baseline="0">
              <a:ln>
                <a:noFill/>
              </a:ln>
              <a:solidFill>
                <a:schemeClr val="accent1">
                  <a:lumMod val="50000"/>
                </a:schemeClr>
              </a:solidFill>
              <a:effectLst/>
              <a:latin typeface="Arial (Body)"/>
            </a:endParaRPr>
          </a:p>
        </p:txBody>
      </p:sp>
      <p:sp>
        <p:nvSpPr>
          <p:cNvPr id="12" name="Rectangle 2">
            <a:extLst>
              <a:ext uri="{FF2B5EF4-FFF2-40B4-BE49-F238E27FC236}">
                <a16:creationId xmlns:a16="http://schemas.microsoft.com/office/drawing/2014/main" id="{28757D5A-F323-8E53-67BD-70BE8153D315}"/>
              </a:ext>
            </a:extLst>
          </p:cNvPr>
          <p:cNvSpPr>
            <a:spLocks noChangeArrowheads="1"/>
          </p:cNvSpPr>
          <p:nvPr/>
        </p:nvSpPr>
        <p:spPr bwMode="auto">
          <a:xfrm>
            <a:off x="10515600" y="798783"/>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a:solidFill>
                  <a:schemeClr val="accent1">
                    <a:lumMod val="50000"/>
                  </a:schemeClr>
                </a:solidFill>
                <a:latin typeface="Arial" panose="020B0604020202020204" pitchFamily="34" charset="0"/>
              </a:rPr>
              <a:t>Biểu đồ phân phối các dữ liệu chính</a:t>
            </a:r>
            <a:endParaRPr kumimoji="0" lang="en-US" altLang="en-US" sz="2800" b="1" i="0" u="none" strike="noStrike" cap="none" normalizeH="0" baseline="0">
              <a:ln>
                <a:noFill/>
              </a:ln>
              <a:solidFill>
                <a:schemeClr val="accent1">
                  <a:lumMod val="50000"/>
                </a:schemeClr>
              </a:solidFill>
              <a:effectLst/>
              <a:latin typeface="Arial" panose="020B0604020202020204" pitchFamily="34" charset="0"/>
            </a:endParaRPr>
          </a:p>
        </p:txBody>
      </p:sp>
      <p:grpSp>
        <p:nvGrpSpPr>
          <p:cNvPr id="13" name="Group 4">
            <a:extLst>
              <a:ext uri="{FF2B5EF4-FFF2-40B4-BE49-F238E27FC236}">
                <a16:creationId xmlns:a16="http://schemas.microsoft.com/office/drawing/2014/main" id="{B4D8E012-52E0-222B-4BAB-9FA373BB3A76}"/>
              </a:ext>
            </a:extLst>
          </p:cNvPr>
          <p:cNvGrpSpPr/>
          <p:nvPr/>
        </p:nvGrpSpPr>
        <p:grpSpPr>
          <a:xfrm>
            <a:off x="17221200" y="-17330"/>
            <a:ext cx="1066800" cy="327461"/>
            <a:chOff x="0" y="0"/>
            <a:chExt cx="2541848" cy="637738"/>
          </a:xfrm>
        </p:grpSpPr>
        <p:sp>
          <p:nvSpPr>
            <p:cNvPr id="14" name="Freeform 5">
              <a:extLst>
                <a:ext uri="{FF2B5EF4-FFF2-40B4-BE49-F238E27FC236}">
                  <a16:creationId xmlns:a16="http://schemas.microsoft.com/office/drawing/2014/main" id="{FEE7B972-17DA-1784-B644-2FC86B6B5E9E}"/>
                </a:ext>
              </a:extLst>
            </p:cNvPr>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txBody>
            <a:bodyPr/>
            <a:lstStyle/>
            <a:p>
              <a:endParaRPr lang="en-US"/>
            </a:p>
          </p:txBody>
        </p:sp>
        <p:sp>
          <p:nvSpPr>
            <p:cNvPr id="15" name="TextBox 6">
              <a:extLst>
                <a:ext uri="{FF2B5EF4-FFF2-40B4-BE49-F238E27FC236}">
                  <a16:creationId xmlns:a16="http://schemas.microsoft.com/office/drawing/2014/main" id="{4EF7EE9D-5597-F0A2-4152-8E62BCB36D81}"/>
                </a:ext>
              </a:extLst>
            </p:cNvPr>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spTree>
    <p:extLst>
      <p:ext uri="{BB962C8B-B14F-4D97-AF65-F5344CB8AC3E}">
        <p14:creationId xmlns:p14="http://schemas.microsoft.com/office/powerpoint/2010/main" val="285453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2523</TotalTime>
  <Words>2722</Words>
  <Application>Microsoft Office PowerPoint</Application>
  <PresentationFormat>Custom</PresentationFormat>
  <Paragraphs>259</Paragraphs>
  <Slides>26</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Cambria</vt:lpstr>
      <vt:lpstr>Poppins</vt:lpstr>
      <vt:lpstr>system-ui</vt:lpstr>
      <vt:lpstr>Times New Roman</vt:lpstr>
      <vt:lpstr>Arial</vt:lpstr>
      <vt:lpstr>Arial (Body)</vt:lpstr>
      <vt:lpstr>Calibri</vt:lpstr>
      <vt:lpstr>Anton</vt:lpstr>
      <vt:lpstr>Aptos</vt:lpstr>
      <vt:lpstr>Times New Roman (Headings)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Cream Modern Real Estate Presentation</dc:title>
  <dc:creator>Dell</dc:creator>
  <cp:lastModifiedBy>hoàn nguyễn</cp:lastModifiedBy>
  <cp:revision>7</cp:revision>
  <dcterms:created xsi:type="dcterms:W3CDTF">2006-08-16T00:00:00Z</dcterms:created>
  <dcterms:modified xsi:type="dcterms:W3CDTF">2025-07-02T10:25:48Z</dcterms:modified>
  <dc:identifier>DAGrifg9Q68</dc:identifier>
</cp:coreProperties>
</file>